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75" r:id="rId13"/>
    <p:sldId id="276" r:id="rId14"/>
    <p:sldId id="277" r:id="rId15"/>
    <p:sldId id="272" r:id="rId16"/>
    <p:sldId id="267" r:id="rId17"/>
    <p:sldId id="266" r:id="rId18"/>
    <p:sldId id="268" r:id="rId19"/>
    <p:sldId id="282" r:id="rId20"/>
    <p:sldId id="284" r:id="rId21"/>
    <p:sldId id="269" r:id="rId22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3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6BAC6-716E-4673-BBA9-021182FE84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8524BF0B-A2FC-4BE8-9A00-244C00E72B41}">
      <dgm:prSet phldrT="[Текст]" custT="1"/>
      <dgm:spPr/>
      <dgm:t>
        <a:bodyPr/>
        <a:lstStyle/>
        <a:p>
          <a:r>
            <a:rPr lang="bg-BG" sz="2400" b="1" dirty="0" smtClean="0">
              <a:latin typeface="Times New Roman" pitchFamily="18" charset="0"/>
              <a:cs typeface="Times New Roman" pitchFamily="18" charset="0"/>
            </a:rPr>
            <a:t>Планът за интегрирано развитие на община Благоевград 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bg-BG" sz="2400" b="1" dirty="0" smtClean="0">
              <a:latin typeface="Times New Roman" pitchFamily="18" charset="0"/>
              <a:cs typeface="Times New Roman" pitchFamily="18" charset="0"/>
            </a:rPr>
            <a:t>ПИРО)</a:t>
          </a:r>
        </a:p>
        <a:p>
          <a:r>
            <a:rPr lang="bg-BG" sz="2400" dirty="0" smtClean="0">
              <a:latin typeface="Times New Roman" pitchFamily="18" charset="0"/>
              <a:cs typeface="Times New Roman" pitchFamily="18" charset="0"/>
            </a:rPr>
            <a:t>е документ, който:</a:t>
          </a:r>
          <a:endParaRPr lang="bg-BG" sz="2400" dirty="0"/>
        </a:p>
      </dgm:t>
    </dgm:pt>
    <dgm:pt modelId="{799C1CED-AC63-4401-A6A7-30C91BEE8634}" type="parTrans" cxnId="{BEAE6A8F-8294-496F-BCE3-41F50368DAB0}">
      <dgm:prSet/>
      <dgm:spPr/>
      <dgm:t>
        <a:bodyPr/>
        <a:lstStyle/>
        <a:p>
          <a:endParaRPr lang="bg-BG" sz="2000"/>
        </a:p>
      </dgm:t>
    </dgm:pt>
    <dgm:pt modelId="{64CAE451-F9F8-453E-97C7-68C65369B2A3}" type="sibTrans" cxnId="{BEAE6A8F-8294-496F-BCE3-41F50368DAB0}">
      <dgm:prSet/>
      <dgm:spPr/>
      <dgm:t>
        <a:bodyPr/>
        <a:lstStyle/>
        <a:p>
          <a:endParaRPr lang="bg-BG" sz="2000"/>
        </a:p>
      </dgm:t>
    </dgm:pt>
    <dgm:pt modelId="{2E1A1B45-F7BC-4680-BC7E-C6F9CC22DFE7}">
      <dgm:prSet custT="1"/>
      <dgm:spPr/>
      <dgm:t>
        <a:bodyPr/>
        <a:lstStyle/>
        <a:p>
          <a:r>
            <a:rPr lang="bg-BG" sz="2000" dirty="0" smtClean="0">
              <a:latin typeface="Times New Roman" pitchFamily="18" charset="0"/>
              <a:cs typeface="Times New Roman" pitchFamily="18" charset="0"/>
            </a:rPr>
            <a:t>Определя средносрочните цели и приоритети за устойчиво интегрирано развитие на територията на общината за периода 2021 – 2027</a:t>
          </a:r>
        </a:p>
      </dgm:t>
    </dgm:pt>
    <dgm:pt modelId="{A89132F0-02CD-4CB8-8355-EDA9926AE142}" type="parTrans" cxnId="{CDCC98F7-EFA5-4181-A009-ED15DDB3DFB5}">
      <dgm:prSet/>
      <dgm:spPr/>
      <dgm:t>
        <a:bodyPr/>
        <a:lstStyle/>
        <a:p>
          <a:endParaRPr lang="bg-BG" sz="2000"/>
        </a:p>
      </dgm:t>
    </dgm:pt>
    <dgm:pt modelId="{60F830AF-3FB2-46CD-B9C7-4B4BA1A0BD50}" type="sibTrans" cxnId="{CDCC98F7-EFA5-4181-A009-ED15DDB3DFB5}">
      <dgm:prSet/>
      <dgm:spPr/>
      <dgm:t>
        <a:bodyPr/>
        <a:lstStyle/>
        <a:p>
          <a:endParaRPr lang="bg-BG" sz="2000"/>
        </a:p>
      </dgm:t>
    </dgm:pt>
    <dgm:pt modelId="{FE67D91D-F8AB-4604-9B58-AEDE8B11854E}">
      <dgm:prSet custT="1"/>
      <dgm:spPr/>
      <dgm:t>
        <a:bodyPr/>
        <a:lstStyle/>
        <a:p>
          <a:r>
            <a:rPr lang="ru-RU" sz="2000" smtClean="0">
              <a:latin typeface="Times New Roman" pitchFamily="18" charset="0"/>
              <a:cs typeface="Times New Roman" pitchFamily="18" charset="0"/>
            </a:rPr>
            <a:t>Обвързва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предимствата и потенциала за развитие на местно ниво с ясно дефинирана визия, цели и приоритети за развитие</a:t>
          </a:r>
          <a:endParaRPr lang="bg-BG" sz="2000" dirty="0">
            <a:latin typeface="Times New Roman" pitchFamily="18" charset="0"/>
            <a:cs typeface="Times New Roman" pitchFamily="18" charset="0"/>
          </a:endParaRPr>
        </a:p>
      </dgm:t>
    </dgm:pt>
    <dgm:pt modelId="{297D3F91-E65F-4A53-BA1A-2D47FE952885}" type="parTrans" cxnId="{8BA89DB1-F0EA-473B-BC93-CCD1AA0CDFEC}">
      <dgm:prSet/>
      <dgm:spPr/>
      <dgm:t>
        <a:bodyPr/>
        <a:lstStyle/>
        <a:p>
          <a:endParaRPr lang="bg-BG" sz="2000"/>
        </a:p>
      </dgm:t>
    </dgm:pt>
    <dgm:pt modelId="{32B49043-0A4D-494D-9C83-8190ED2A90CA}" type="sibTrans" cxnId="{8BA89DB1-F0EA-473B-BC93-CCD1AA0CDFEC}">
      <dgm:prSet/>
      <dgm:spPr/>
      <dgm:t>
        <a:bodyPr/>
        <a:lstStyle/>
        <a:p>
          <a:endParaRPr lang="bg-BG" sz="2000"/>
        </a:p>
      </dgm:t>
    </dgm:pt>
    <dgm:pt modelId="{9ACC7102-7EC6-4611-AE01-4F317A17DE9E}">
      <dgm:prSet phldrT="[Текст]" custT="1"/>
      <dgm:spPr/>
      <dgm:t>
        <a:bodyPr/>
        <a:lstStyle/>
        <a:p>
          <a:r>
            <a:rPr lang="bg-BG" sz="2000" dirty="0" smtClean="0">
              <a:latin typeface="Times New Roman" pitchFamily="18" charset="0"/>
              <a:cs typeface="Times New Roman" pitchFamily="18" charset="0"/>
            </a:rPr>
            <a:t>Обхваща територията на цялата община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bg-BG" sz="2000" dirty="0" smtClean="0">
              <a:latin typeface="Times New Roman" pitchFamily="18" charset="0"/>
              <a:cs typeface="Times New Roman" pitchFamily="18" charset="0"/>
            </a:rPr>
            <a:t>както и взаимодействието ѝ с други общини</a:t>
          </a:r>
          <a:endParaRPr lang="bg-BG" sz="2000" dirty="0"/>
        </a:p>
      </dgm:t>
    </dgm:pt>
    <dgm:pt modelId="{08FF8375-3AFF-47C3-8E41-6AF380B01E68}" type="parTrans" cxnId="{C6AF5554-4722-4902-A310-B35E68DB160D}">
      <dgm:prSet/>
      <dgm:spPr/>
      <dgm:t>
        <a:bodyPr/>
        <a:lstStyle/>
        <a:p>
          <a:endParaRPr lang="bg-BG"/>
        </a:p>
      </dgm:t>
    </dgm:pt>
    <dgm:pt modelId="{4DB04BD5-E7E0-470F-B12F-CF659EA737FA}" type="sibTrans" cxnId="{C6AF5554-4722-4902-A310-B35E68DB160D}">
      <dgm:prSet/>
      <dgm:spPr/>
      <dgm:t>
        <a:bodyPr/>
        <a:lstStyle/>
        <a:p>
          <a:endParaRPr lang="bg-BG"/>
        </a:p>
      </dgm:t>
    </dgm:pt>
    <dgm:pt modelId="{D7CA2938-685A-46D5-91F4-0589F4336393}" type="pres">
      <dgm:prSet presAssocID="{5776BAC6-716E-4673-BBA9-021182FE84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bg-BG"/>
        </a:p>
      </dgm:t>
    </dgm:pt>
    <dgm:pt modelId="{601CCAF3-4193-4320-B611-BE3F93D71324}" type="pres">
      <dgm:prSet presAssocID="{8524BF0B-A2FC-4BE8-9A00-244C00E72B41}" presName="hierRoot1" presStyleCnt="0"/>
      <dgm:spPr/>
    </dgm:pt>
    <dgm:pt modelId="{13657E6E-4FC1-4190-82E0-00C94D0DDF53}" type="pres">
      <dgm:prSet presAssocID="{8524BF0B-A2FC-4BE8-9A00-244C00E72B41}" presName="composite" presStyleCnt="0"/>
      <dgm:spPr/>
    </dgm:pt>
    <dgm:pt modelId="{E6B0697B-D34C-420A-832E-AD99D64AE6E4}" type="pres">
      <dgm:prSet presAssocID="{8524BF0B-A2FC-4BE8-9A00-244C00E72B41}" presName="background" presStyleLbl="node0" presStyleIdx="0" presStyleCnt="1"/>
      <dgm:spPr/>
    </dgm:pt>
    <dgm:pt modelId="{13D76E02-3729-4D42-A93B-20F33A358CA2}" type="pres">
      <dgm:prSet presAssocID="{8524BF0B-A2FC-4BE8-9A00-244C00E72B41}" presName="text" presStyleLbl="fgAcc0" presStyleIdx="0" presStyleCnt="1" custScaleX="322218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E95C873C-8954-4362-8CBC-000DE192E86F}" type="pres">
      <dgm:prSet presAssocID="{8524BF0B-A2FC-4BE8-9A00-244C00E72B41}" presName="hierChild2" presStyleCnt="0"/>
      <dgm:spPr/>
    </dgm:pt>
    <dgm:pt modelId="{AE22E5B8-1A1F-4638-93EE-98711C19977E}" type="pres">
      <dgm:prSet presAssocID="{08FF8375-3AFF-47C3-8E41-6AF380B01E68}" presName="Name10" presStyleLbl="parChTrans1D2" presStyleIdx="0" presStyleCnt="3"/>
      <dgm:spPr/>
      <dgm:t>
        <a:bodyPr/>
        <a:lstStyle/>
        <a:p>
          <a:endParaRPr lang="bg-BG"/>
        </a:p>
      </dgm:t>
    </dgm:pt>
    <dgm:pt modelId="{C73BC64C-F7CC-4DF6-AA9F-793C99E5D265}" type="pres">
      <dgm:prSet presAssocID="{9ACC7102-7EC6-4611-AE01-4F317A17DE9E}" presName="hierRoot2" presStyleCnt="0"/>
      <dgm:spPr/>
    </dgm:pt>
    <dgm:pt modelId="{508D18B7-FF26-4388-A3FA-4619D438AB0B}" type="pres">
      <dgm:prSet presAssocID="{9ACC7102-7EC6-4611-AE01-4F317A17DE9E}" presName="composite2" presStyleCnt="0"/>
      <dgm:spPr/>
    </dgm:pt>
    <dgm:pt modelId="{18898F6C-03FF-4E8E-B52C-A9B6893C5E46}" type="pres">
      <dgm:prSet presAssocID="{9ACC7102-7EC6-4611-AE01-4F317A17DE9E}" presName="background2" presStyleLbl="node2" presStyleIdx="0" presStyleCnt="3"/>
      <dgm:spPr/>
    </dgm:pt>
    <dgm:pt modelId="{5001F6B2-0415-497F-89EA-A6E9561E6237}" type="pres">
      <dgm:prSet presAssocID="{9ACC7102-7EC6-4611-AE01-4F317A17DE9E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270016ED-FC13-4A52-9D61-48B2671F1DC4}" type="pres">
      <dgm:prSet presAssocID="{9ACC7102-7EC6-4611-AE01-4F317A17DE9E}" presName="hierChild3" presStyleCnt="0"/>
      <dgm:spPr/>
    </dgm:pt>
    <dgm:pt modelId="{370C83E6-9225-4E0B-94B6-3A6FCF0AA68D}" type="pres">
      <dgm:prSet presAssocID="{A89132F0-02CD-4CB8-8355-EDA9926AE142}" presName="Name10" presStyleLbl="parChTrans1D2" presStyleIdx="1" presStyleCnt="3"/>
      <dgm:spPr/>
      <dgm:t>
        <a:bodyPr/>
        <a:lstStyle/>
        <a:p>
          <a:endParaRPr lang="bg-BG"/>
        </a:p>
      </dgm:t>
    </dgm:pt>
    <dgm:pt modelId="{AEEFCF93-CFB2-4FD6-8511-F35BBBA98BF8}" type="pres">
      <dgm:prSet presAssocID="{2E1A1B45-F7BC-4680-BC7E-C6F9CC22DFE7}" presName="hierRoot2" presStyleCnt="0"/>
      <dgm:spPr/>
    </dgm:pt>
    <dgm:pt modelId="{888075CD-F802-4F13-BA48-CCF3A80BDE3E}" type="pres">
      <dgm:prSet presAssocID="{2E1A1B45-F7BC-4680-BC7E-C6F9CC22DFE7}" presName="composite2" presStyleCnt="0"/>
      <dgm:spPr/>
    </dgm:pt>
    <dgm:pt modelId="{BC6CBE0B-1451-4F38-A92A-571052084EE8}" type="pres">
      <dgm:prSet presAssocID="{2E1A1B45-F7BC-4680-BC7E-C6F9CC22DFE7}" presName="background2" presStyleLbl="node2" presStyleIdx="1" presStyleCnt="3"/>
      <dgm:spPr/>
    </dgm:pt>
    <dgm:pt modelId="{2C12B437-69EB-4F9C-94D1-4E2D7D712CDE}" type="pres">
      <dgm:prSet presAssocID="{2E1A1B45-F7BC-4680-BC7E-C6F9CC22DFE7}" presName="text2" presStyleLbl="fgAcc2" presStyleIdx="1" presStyleCnt="3" custScaleX="10884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999080E4-0A07-4200-AA0A-7E62191269DB}" type="pres">
      <dgm:prSet presAssocID="{2E1A1B45-F7BC-4680-BC7E-C6F9CC22DFE7}" presName="hierChild3" presStyleCnt="0"/>
      <dgm:spPr/>
    </dgm:pt>
    <dgm:pt modelId="{3E085200-ED62-475C-978F-C091E55736B7}" type="pres">
      <dgm:prSet presAssocID="{297D3F91-E65F-4A53-BA1A-2D47FE952885}" presName="Name10" presStyleLbl="parChTrans1D2" presStyleIdx="2" presStyleCnt="3"/>
      <dgm:spPr/>
      <dgm:t>
        <a:bodyPr/>
        <a:lstStyle/>
        <a:p>
          <a:endParaRPr lang="bg-BG"/>
        </a:p>
      </dgm:t>
    </dgm:pt>
    <dgm:pt modelId="{59D2C1BA-7CE3-4B49-8649-081363761064}" type="pres">
      <dgm:prSet presAssocID="{FE67D91D-F8AB-4604-9B58-AEDE8B11854E}" presName="hierRoot2" presStyleCnt="0"/>
      <dgm:spPr/>
    </dgm:pt>
    <dgm:pt modelId="{20AC7621-5B47-4A74-8B07-8286FAD2B475}" type="pres">
      <dgm:prSet presAssocID="{FE67D91D-F8AB-4604-9B58-AEDE8B11854E}" presName="composite2" presStyleCnt="0"/>
      <dgm:spPr/>
    </dgm:pt>
    <dgm:pt modelId="{7E1B7320-94BB-47EE-9C1D-0A64D6CABE25}" type="pres">
      <dgm:prSet presAssocID="{FE67D91D-F8AB-4604-9B58-AEDE8B11854E}" presName="background2" presStyleLbl="node2" presStyleIdx="2" presStyleCnt="3"/>
      <dgm:spPr/>
    </dgm:pt>
    <dgm:pt modelId="{DBAC6D35-6BF2-4F16-979C-BE38287C514E}" type="pres">
      <dgm:prSet presAssocID="{FE67D91D-F8AB-4604-9B58-AEDE8B11854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B611C61A-C74A-4C6D-B343-881286AF56DF}" type="pres">
      <dgm:prSet presAssocID="{FE67D91D-F8AB-4604-9B58-AEDE8B11854E}" presName="hierChild3" presStyleCnt="0"/>
      <dgm:spPr/>
    </dgm:pt>
  </dgm:ptLst>
  <dgm:cxnLst>
    <dgm:cxn modelId="{330BBC63-B2C6-4029-8BE0-CB155A9FFB9C}" type="presOf" srcId="{2E1A1B45-F7BC-4680-BC7E-C6F9CC22DFE7}" destId="{2C12B437-69EB-4F9C-94D1-4E2D7D712CDE}" srcOrd="0" destOrd="0" presId="urn:microsoft.com/office/officeart/2005/8/layout/hierarchy1"/>
    <dgm:cxn modelId="{130067EA-19D7-4821-B323-08BABBBD24DD}" type="presOf" srcId="{8524BF0B-A2FC-4BE8-9A00-244C00E72B41}" destId="{13D76E02-3729-4D42-A93B-20F33A358CA2}" srcOrd="0" destOrd="0" presId="urn:microsoft.com/office/officeart/2005/8/layout/hierarchy1"/>
    <dgm:cxn modelId="{85D69D0E-AC35-4F76-9E04-47A93330326B}" type="presOf" srcId="{297D3F91-E65F-4A53-BA1A-2D47FE952885}" destId="{3E085200-ED62-475C-978F-C091E55736B7}" srcOrd="0" destOrd="0" presId="urn:microsoft.com/office/officeart/2005/8/layout/hierarchy1"/>
    <dgm:cxn modelId="{BEAE6A8F-8294-496F-BCE3-41F50368DAB0}" srcId="{5776BAC6-716E-4673-BBA9-021182FE84BC}" destId="{8524BF0B-A2FC-4BE8-9A00-244C00E72B41}" srcOrd="0" destOrd="0" parTransId="{799C1CED-AC63-4401-A6A7-30C91BEE8634}" sibTransId="{64CAE451-F9F8-453E-97C7-68C65369B2A3}"/>
    <dgm:cxn modelId="{431B341C-08B8-430B-B0A6-42064CD8A0A1}" type="presOf" srcId="{08FF8375-3AFF-47C3-8E41-6AF380B01E68}" destId="{AE22E5B8-1A1F-4638-93EE-98711C19977E}" srcOrd="0" destOrd="0" presId="urn:microsoft.com/office/officeart/2005/8/layout/hierarchy1"/>
    <dgm:cxn modelId="{4F807039-8039-472F-BBC3-35744785D132}" type="presOf" srcId="{5776BAC6-716E-4673-BBA9-021182FE84BC}" destId="{D7CA2938-685A-46D5-91F4-0589F4336393}" srcOrd="0" destOrd="0" presId="urn:microsoft.com/office/officeart/2005/8/layout/hierarchy1"/>
    <dgm:cxn modelId="{2A4CDC91-AFCD-4970-AE58-FFCAAC901544}" type="presOf" srcId="{9ACC7102-7EC6-4611-AE01-4F317A17DE9E}" destId="{5001F6B2-0415-497F-89EA-A6E9561E6237}" srcOrd="0" destOrd="0" presId="urn:microsoft.com/office/officeart/2005/8/layout/hierarchy1"/>
    <dgm:cxn modelId="{C6AF5554-4722-4902-A310-B35E68DB160D}" srcId="{8524BF0B-A2FC-4BE8-9A00-244C00E72B41}" destId="{9ACC7102-7EC6-4611-AE01-4F317A17DE9E}" srcOrd="0" destOrd="0" parTransId="{08FF8375-3AFF-47C3-8E41-6AF380B01E68}" sibTransId="{4DB04BD5-E7E0-470F-B12F-CF659EA737FA}"/>
    <dgm:cxn modelId="{CDCC98F7-EFA5-4181-A009-ED15DDB3DFB5}" srcId="{8524BF0B-A2FC-4BE8-9A00-244C00E72B41}" destId="{2E1A1B45-F7BC-4680-BC7E-C6F9CC22DFE7}" srcOrd="1" destOrd="0" parTransId="{A89132F0-02CD-4CB8-8355-EDA9926AE142}" sibTransId="{60F830AF-3FB2-46CD-B9C7-4B4BA1A0BD50}"/>
    <dgm:cxn modelId="{8BA89DB1-F0EA-473B-BC93-CCD1AA0CDFEC}" srcId="{8524BF0B-A2FC-4BE8-9A00-244C00E72B41}" destId="{FE67D91D-F8AB-4604-9B58-AEDE8B11854E}" srcOrd="2" destOrd="0" parTransId="{297D3F91-E65F-4A53-BA1A-2D47FE952885}" sibTransId="{32B49043-0A4D-494D-9C83-8190ED2A90CA}"/>
    <dgm:cxn modelId="{8F8A2965-825C-4163-95F1-D5B9A825A69D}" type="presOf" srcId="{FE67D91D-F8AB-4604-9B58-AEDE8B11854E}" destId="{DBAC6D35-6BF2-4F16-979C-BE38287C514E}" srcOrd="0" destOrd="0" presId="urn:microsoft.com/office/officeart/2005/8/layout/hierarchy1"/>
    <dgm:cxn modelId="{B21A1E82-4786-4784-8770-020873C29A7E}" type="presOf" srcId="{A89132F0-02CD-4CB8-8355-EDA9926AE142}" destId="{370C83E6-9225-4E0B-94B6-3A6FCF0AA68D}" srcOrd="0" destOrd="0" presId="urn:microsoft.com/office/officeart/2005/8/layout/hierarchy1"/>
    <dgm:cxn modelId="{52060740-BED4-43AF-8CFF-98A3C5F86559}" type="presParOf" srcId="{D7CA2938-685A-46D5-91F4-0589F4336393}" destId="{601CCAF3-4193-4320-B611-BE3F93D71324}" srcOrd="0" destOrd="0" presId="urn:microsoft.com/office/officeart/2005/8/layout/hierarchy1"/>
    <dgm:cxn modelId="{8B1D1607-9314-46A7-B74C-A789BE2AB5D7}" type="presParOf" srcId="{601CCAF3-4193-4320-B611-BE3F93D71324}" destId="{13657E6E-4FC1-4190-82E0-00C94D0DDF53}" srcOrd="0" destOrd="0" presId="urn:microsoft.com/office/officeart/2005/8/layout/hierarchy1"/>
    <dgm:cxn modelId="{566A553D-66B7-4C5F-9D18-938F45DB7E4A}" type="presParOf" srcId="{13657E6E-4FC1-4190-82E0-00C94D0DDF53}" destId="{E6B0697B-D34C-420A-832E-AD99D64AE6E4}" srcOrd="0" destOrd="0" presId="urn:microsoft.com/office/officeart/2005/8/layout/hierarchy1"/>
    <dgm:cxn modelId="{745B4152-F00F-4BEA-B112-85E45872F99A}" type="presParOf" srcId="{13657E6E-4FC1-4190-82E0-00C94D0DDF53}" destId="{13D76E02-3729-4D42-A93B-20F33A358CA2}" srcOrd="1" destOrd="0" presId="urn:microsoft.com/office/officeart/2005/8/layout/hierarchy1"/>
    <dgm:cxn modelId="{F5D5B13A-9FCA-46B9-A866-584425B4B7E1}" type="presParOf" srcId="{601CCAF3-4193-4320-B611-BE3F93D71324}" destId="{E95C873C-8954-4362-8CBC-000DE192E86F}" srcOrd="1" destOrd="0" presId="urn:microsoft.com/office/officeart/2005/8/layout/hierarchy1"/>
    <dgm:cxn modelId="{3C29CCB7-BEA5-4A6F-946F-4A39D48E7447}" type="presParOf" srcId="{E95C873C-8954-4362-8CBC-000DE192E86F}" destId="{AE22E5B8-1A1F-4638-93EE-98711C19977E}" srcOrd="0" destOrd="0" presId="urn:microsoft.com/office/officeart/2005/8/layout/hierarchy1"/>
    <dgm:cxn modelId="{7242BE87-6D08-425F-A247-2521BC15A048}" type="presParOf" srcId="{E95C873C-8954-4362-8CBC-000DE192E86F}" destId="{C73BC64C-F7CC-4DF6-AA9F-793C99E5D265}" srcOrd="1" destOrd="0" presId="urn:microsoft.com/office/officeart/2005/8/layout/hierarchy1"/>
    <dgm:cxn modelId="{529A14A9-7B3E-400E-AAEE-D33C87BE99D9}" type="presParOf" srcId="{C73BC64C-F7CC-4DF6-AA9F-793C99E5D265}" destId="{508D18B7-FF26-4388-A3FA-4619D438AB0B}" srcOrd="0" destOrd="0" presId="urn:microsoft.com/office/officeart/2005/8/layout/hierarchy1"/>
    <dgm:cxn modelId="{1C9B4403-C798-48CF-92F8-5280CB939251}" type="presParOf" srcId="{508D18B7-FF26-4388-A3FA-4619D438AB0B}" destId="{18898F6C-03FF-4E8E-B52C-A9B6893C5E46}" srcOrd="0" destOrd="0" presId="urn:microsoft.com/office/officeart/2005/8/layout/hierarchy1"/>
    <dgm:cxn modelId="{26E2404E-EFE8-429F-A8D3-A64D0FF1E2F8}" type="presParOf" srcId="{508D18B7-FF26-4388-A3FA-4619D438AB0B}" destId="{5001F6B2-0415-497F-89EA-A6E9561E6237}" srcOrd="1" destOrd="0" presId="urn:microsoft.com/office/officeart/2005/8/layout/hierarchy1"/>
    <dgm:cxn modelId="{FAD9834A-6A51-4983-9995-91901F443547}" type="presParOf" srcId="{C73BC64C-F7CC-4DF6-AA9F-793C99E5D265}" destId="{270016ED-FC13-4A52-9D61-48B2671F1DC4}" srcOrd="1" destOrd="0" presId="urn:microsoft.com/office/officeart/2005/8/layout/hierarchy1"/>
    <dgm:cxn modelId="{809F2EA8-3DA6-45F2-A519-0A67D796D9A1}" type="presParOf" srcId="{E95C873C-8954-4362-8CBC-000DE192E86F}" destId="{370C83E6-9225-4E0B-94B6-3A6FCF0AA68D}" srcOrd="2" destOrd="0" presId="urn:microsoft.com/office/officeart/2005/8/layout/hierarchy1"/>
    <dgm:cxn modelId="{ECC96D23-1069-42A6-95BA-07E1FA8800F2}" type="presParOf" srcId="{E95C873C-8954-4362-8CBC-000DE192E86F}" destId="{AEEFCF93-CFB2-4FD6-8511-F35BBBA98BF8}" srcOrd="3" destOrd="0" presId="urn:microsoft.com/office/officeart/2005/8/layout/hierarchy1"/>
    <dgm:cxn modelId="{9FDDB901-AE70-4A75-8108-FC4FD9099E63}" type="presParOf" srcId="{AEEFCF93-CFB2-4FD6-8511-F35BBBA98BF8}" destId="{888075CD-F802-4F13-BA48-CCF3A80BDE3E}" srcOrd="0" destOrd="0" presId="urn:microsoft.com/office/officeart/2005/8/layout/hierarchy1"/>
    <dgm:cxn modelId="{02E5BA27-A200-4F53-854A-2FA41229C0C3}" type="presParOf" srcId="{888075CD-F802-4F13-BA48-CCF3A80BDE3E}" destId="{BC6CBE0B-1451-4F38-A92A-571052084EE8}" srcOrd="0" destOrd="0" presId="urn:microsoft.com/office/officeart/2005/8/layout/hierarchy1"/>
    <dgm:cxn modelId="{4F6094C3-1788-4B29-B096-E7A1D44D62A7}" type="presParOf" srcId="{888075CD-F802-4F13-BA48-CCF3A80BDE3E}" destId="{2C12B437-69EB-4F9C-94D1-4E2D7D712CDE}" srcOrd="1" destOrd="0" presId="urn:microsoft.com/office/officeart/2005/8/layout/hierarchy1"/>
    <dgm:cxn modelId="{6BF90DA6-62D7-46B0-8BA2-ED445FCFBEBE}" type="presParOf" srcId="{AEEFCF93-CFB2-4FD6-8511-F35BBBA98BF8}" destId="{999080E4-0A07-4200-AA0A-7E62191269DB}" srcOrd="1" destOrd="0" presId="urn:microsoft.com/office/officeart/2005/8/layout/hierarchy1"/>
    <dgm:cxn modelId="{46573443-9B19-48ED-A665-7899EA1A222B}" type="presParOf" srcId="{E95C873C-8954-4362-8CBC-000DE192E86F}" destId="{3E085200-ED62-475C-978F-C091E55736B7}" srcOrd="4" destOrd="0" presId="urn:microsoft.com/office/officeart/2005/8/layout/hierarchy1"/>
    <dgm:cxn modelId="{E1EBE413-A0BC-4725-9186-82197E2688DD}" type="presParOf" srcId="{E95C873C-8954-4362-8CBC-000DE192E86F}" destId="{59D2C1BA-7CE3-4B49-8649-081363761064}" srcOrd="5" destOrd="0" presId="urn:microsoft.com/office/officeart/2005/8/layout/hierarchy1"/>
    <dgm:cxn modelId="{A59E4700-AEE0-4BBA-B148-98E8F1232A3E}" type="presParOf" srcId="{59D2C1BA-7CE3-4B49-8649-081363761064}" destId="{20AC7621-5B47-4A74-8B07-8286FAD2B475}" srcOrd="0" destOrd="0" presId="urn:microsoft.com/office/officeart/2005/8/layout/hierarchy1"/>
    <dgm:cxn modelId="{18C7FE21-EB0D-4E20-9BCC-5CE1FFBC041B}" type="presParOf" srcId="{20AC7621-5B47-4A74-8B07-8286FAD2B475}" destId="{7E1B7320-94BB-47EE-9C1D-0A64D6CABE25}" srcOrd="0" destOrd="0" presId="urn:microsoft.com/office/officeart/2005/8/layout/hierarchy1"/>
    <dgm:cxn modelId="{7F67C316-5201-4702-8A9A-87B380460C32}" type="presParOf" srcId="{20AC7621-5B47-4A74-8B07-8286FAD2B475}" destId="{DBAC6D35-6BF2-4F16-979C-BE38287C514E}" srcOrd="1" destOrd="0" presId="urn:microsoft.com/office/officeart/2005/8/layout/hierarchy1"/>
    <dgm:cxn modelId="{4E4031EB-3E81-4401-BC77-C2A03310381F}" type="presParOf" srcId="{59D2C1BA-7CE3-4B49-8649-081363761064}" destId="{B611C61A-C74A-4C6D-B343-881286AF56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8F0757-F968-488A-9965-D0C24286213C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AD9295A5-C200-4A4E-B117-E95C09201799}">
      <dgm:prSet phldrT="[Текст]"/>
      <dgm:spPr/>
      <dgm:t>
        <a:bodyPr/>
        <a:lstStyle/>
        <a:p>
          <a:r>
            <a:rPr lang="bg-BG" b="1" dirty="0" smtClean="0">
              <a:latin typeface="Times New Roman" pitchFamily="18" charset="0"/>
              <a:cs typeface="Times New Roman" pitchFamily="18" charset="0"/>
            </a:rPr>
            <a:t>СЦ 1 </a:t>
          </a:r>
          <a:endParaRPr lang="bg-BG" dirty="0"/>
        </a:p>
      </dgm:t>
    </dgm:pt>
    <dgm:pt modelId="{1F5980D0-5490-477F-A83A-61ECF7C2641E}" type="parTrans" cxnId="{ACFC4FE8-DEB9-441B-923C-96F0DDDCCBBC}">
      <dgm:prSet/>
      <dgm:spPr/>
      <dgm:t>
        <a:bodyPr/>
        <a:lstStyle/>
        <a:p>
          <a:endParaRPr lang="bg-BG"/>
        </a:p>
      </dgm:t>
    </dgm:pt>
    <dgm:pt modelId="{3115F8E8-D836-4DD7-85CD-2F61A2EE963D}" type="sibTrans" cxnId="{ACFC4FE8-DEB9-441B-923C-96F0DDDCCBBC}">
      <dgm:prSet/>
      <dgm:spPr/>
      <dgm:t>
        <a:bodyPr/>
        <a:lstStyle/>
        <a:p>
          <a:endParaRPr lang="bg-BG"/>
        </a:p>
      </dgm:t>
    </dgm:pt>
    <dgm:pt modelId="{5CA84791-B64D-45A4-A33E-353C4EDA1CF5}">
      <dgm:prSet/>
      <dgm:spPr/>
      <dgm:t>
        <a:bodyPr/>
        <a:lstStyle/>
        <a:p>
          <a:r>
            <a:rPr lang="bg-BG" b="1" dirty="0" smtClean="0">
              <a:latin typeface="Times New Roman" pitchFamily="18" charset="0"/>
              <a:cs typeface="Times New Roman" pitchFamily="18" charset="0"/>
            </a:rPr>
            <a:t>СЦ 2</a:t>
          </a:r>
        </a:p>
      </dgm:t>
    </dgm:pt>
    <dgm:pt modelId="{3E4C2128-FC83-4D48-A8D7-906A24AF9F4E}" type="parTrans" cxnId="{60BF6680-A8AE-471A-94E3-3E0C6852BAAD}">
      <dgm:prSet/>
      <dgm:spPr/>
      <dgm:t>
        <a:bodyPr/>
        <a:lstStyle/>
        <a:p>
          <a:endParaRPr lang="bg-BG"/>
        </a:p>
      </dgm:t>
    </dgm:pt>
    <dgm:pt modelId="{E37C1092-C35C-46FB-A34A-B733626D90A1}" type="sibTrans" cxnId="{60BF6680-A8AE-471A-94E3-3E0C6852BAAD}">
      <dgm:prSet/>
      <dgm:spPr/>
      <dgm:t>
        <a:bodyPr/>
        <a:lstStyle/>
        <a:p>
          <a:endParaRPr lang="bg-BG"/>
        </a:p>
      </dgm:t>
    </dgm:pt>
    <dgm:pt modelId="{94779561-5A86-4672-AEDD-5B2E07F5002F}">
      <dgm:prSet/>
      <dgm:spPr/>
      <dgm:t>
        <a:bodyPr/>
        <a:lstStyle/>
        <a:p>
          <a:r>
            <a:rPr lang="bg-BG" b="1" dirty="0" smtClean="0">
              <a:latin typeface="Times New Roman" pitchFamily="18" charset="0"/>
              <a:cs typeface="Times New Roman" pitchFamily="18" charset="0"/>
            </a:rPr>
            <a:t>СЦ 3</a:t>
          </a:r>
          <a:endParaRPr lang="bg-BG" b="1" dirty="0">
            <a:latin typeface="Times New Roman" pitchFamily="18" charset="0"/>
            <a:cs typeface="Times New Roman" pitchFamily="18" charset="0"/>
          </a:endParaRPr>
        </a:p>
      </dgm:t>
    </dgm:pt>
    <dgm:pt modelId="{8D2336A5-857A-41BB-A832-D7CB4E88EDE6}" type="parTrans" cxnId="{7837BA91-7BEB-4AC6-8DCC-DC79C9AF47E5}">
      <dgm:prSet/>
      <dgm:spPr/>
      <dgm:t>
        <a:bodyPr/>
        <a:lstStyle/>
        <a:p>
          <a:endParaRPr lang="bg-BG"/>
        </a:p>
      </dgm:t>
    </dgm:pt>
    <dgm:pt modelId="{42A71003-D54A-4BBB-819D-AD5F8C2034C5}" type="sibTrans" cxnId="{7837BA91-7BEB-4AC6-8DCC-DC79C9AF47E5}">
      <dgm:prSet/>
      <dgm:spPr/>
      <dgm:t>
        <a:bodyPr/>
        <a:lstStyle/>
        <a:p>
          <a:endParaRPr lang="bg-BG"/>
        </a:p>
      </dgm:t>
    </dgm:pt>
    <dgm:pt modelId="{340EEF19-7F76-4E04-A660-D72672D02CA2}">
      <dgm:prSet phldrT="[Текст]" custT="1"/>
      <dgm:spPr/>
      <dgm:t>
        <a:bodyPr/>
        <a:lstStyle/>
        <a:p>
          <a:r>
            <a:rPr lang="bg-BG" sz="2400" b="1" dirty="0" smtClean="0">
              <a:latin typeface="Times New Roman" pitchFamily="18" charset="0"/>
              <a:cs typeface="Times New Roman" pitchFamily="18" charset="0"/>
            </a:rPr>
            <a:t>2 138 931 000,00 лв. </a:t>
          </a:r>
          <a:endParaRPr lang="bg-BG" sz="2400" dirty="0"/>
        </a:p>
      </dgm:t>
    </dgm:pt>
    <dgm:pt modelId="{9D8BC4B7-A508-4A34-B8F6-F95A76A876DE}" type="parTrans" cxnId="{B7C4D434-B9CD-4BC6-9A70-7C283D8ED360}">
      <dgm:prSet/>
      <dgm:spPr/>
      <dgm:t>
        <a:bodyPr/>
        <a:lstStyle/>
        <a:p>
          <a:endParaRPr lang="bg-BG"/>
        </a:p>
      </dgm:t>
    </dgm:pt>
    <dgm:pt modelId="{5C0128D9-4DE4-45E8-AE1C-2BBE10287D97}" type="sibTrans" cxnId="{B7C4D434-B9CD-4BC6-9A70-7C283D8ED360}">
      <dgm:prSet/>
      <dgm:spPr/>
      <dgm:t>
        <a:bodyPr/>
        <a:lstStyle/>
        <a:p>
          <a:endParaRPr lang="bg-BG"/>
        </a:p>
      </dgm:t>
    </dgm:pt>
    <dgm:pt modelId="{CBC81982-B07A-4101-8450-CF3DABA52527}">
      <dgm:prSet phldrT="[Текст]" custT="1"/>
      <dgm:spPr/>
      <dgm:t>
        <a:bodyPr/>
        <a:lstStyle/>
        <a:p>
          <a:r>
            <a:rPr lang="bg-BG" sz="2400" b="1" i="1" dirty="0" smtClean="0">
              <a:latin typeface="Times New Roman" pitchFamily="18" charset="0"/>
              <a:cs typeface="Times New Roman" pitchFamily="18" charset="0"/>
            </a:rPr>
            <a:t>14 проектни идеи</a:t>
          </a:r>
          <a:endParaRPr lang="bg-BG" sz="2400" i="1" dirty="0"/>
        </a:p>
      </dgm:t>
    </dgm:pt>
    <dgm:pt modelId="{C1A71902-7FF8-4952-9334-598A5A10A5A3}" type="parTrans" cxnId="{5033695C-B5A4-48CC-985A-FC9133F65FBC}">
      <dgm:prSet/>
      <dgm:spPr/>
      <dgm:t>
        <a:bodyPr/>
        <a:lstStyle/>
        <a:p>
          <a:endParaRPr lang="bg-BG"/>
        </a:p>
      </dgm:t>
    </dgm:pt>
    <dgm:pt modelId="{476EAE1D-99AF-4AE4-A1F8-A3B369A86FF3}" type="sibTrans" cxnId="{5033695C-B5A4-48CC-985A-FC9133F65FBC}">
      <dgm:prSet/>
      <dgm:spPr/>
      <dgm:t>
        <a:bodyPr/>
        <a:lstStyle/>
        <a:p>
          <a:endParaRPr lang="bg-BG"/>
        </a:p>
      </dgm:t>
    </dgm:pt>
    <dgm:pt modelId="{9A7DA194-449A-4720-8998-107CAA42C9D3}">
      <dgm:prSet custT="1"/>
      <dgm:spPr/>
      <dgm:t>
        <a:bodyPr/>
        <a:lstStyle/>
        <a:p>
          <a:r>
            <a:rPr lang="bg-BG" sz="2400" b="1" dirty="0" smtClean="0">
              <a:latin typeface="Times New Roman" pitchFamily="18" charset="0"/>
              <a:cs typeface="Times New Roman" pitchFamily="18" charset="0"/>
            </a:rPr>
            <a:t>126 300 000,00 лв. </a:t>
          </a:r>
        </a:p>
      </dgm:t>
    </dgm:pt>
    <dgm:pt modelId="{FA266D7F-4E9A-49D3-8147-2033CB325DFD}" type="parTrans" cxnId="{F2CB143C-3568-4218-95CE-529B3D24DD56}">
      <dgm:prSet/>
      <dgm:spPr/>
      <dgm:t>
        <a:bodyPr/>
        <a:lstStyle/>
        <a:p>
          <a:endParaRPr lang="bg-BG"/>
        </a:p>
      </dgm:t>
    </dgm:pt>
    <dgm:pt modelId="{8DD5C023-A91D-48AC-8CF1-AC41CE3EE239}" type="sibTrans" cxnId="{F2CB143C-3568-4218-95CE-529B3D24DD56}">
      <dgm:prSet/>
      <dgm:spPr/>
      <dgm:t>
        <a:bodyPr/>
        <a:lstStyle/>
        <a:p>
          <a:endParaRPr lang="bg-BG"/>
        </a:p>
      </dgm:t>
    </dgm:pt>
    <dgm:pt modelId="{0F5F09D2-6536-413D-9A49-37052443F948}">
      <dgm:prSet custT="1"/>
      <dgm:spPr/>
      <dgm:t>
        <a:bodyPr/>
        <a:lstStyle/>
        <a:p>
          <a:r>
            <a:rPr lang="bg-BG" sz="2400" b="1" i="1" dirty="0" smtClean="0">
              <a:latin typeface="Times New Roman" pitchFamily="18" charset="0"/>
              <a:cs typeface="Times New Roman" pitchFamily="18" charset="0"/>
            </a:rPr>
            <a:t>26 проектни идеи</a:t>
          </a:r>
        </a:p>
      </dgm:t>
    </dgm:pt>
    <dgm:pt modelId="{5B7EFBB8-49FE-4A3A-ADCA-120E1D710958}" type="parTrans" cxnId="{ABF37E20-C17F-491A-B951-C9AE81FE4A27}">
      <dgm:prSet/>
      <dgm:spPr/>
      <dgm:t>
        <a:bodyPr/>
        <a:lstStyle/>
        <a:p>
          <a:endParaRPr lang="bg-BG"/>
        </a:p>
      </dgm:t>
    </dgm:pt>
    <dgm:pt modelId="{33272F54-A740-4CBF-BF2B-17A72D8AD5DE}" type="sibTrans" cxnId="{ABF37E20-C17F-491A-B951-C9AE81FE4A27}">
      <dgm:prSet/>
      <dgm:spPr/>
      <dgm:t>
        <a:bodyPr/>
        <a:lstStyle/>
        <a:p>
          <a:endParaRPr lang="bg-BG"/>
        </a:p>
      </dgm:t>
    </dgm:pt>
    <dgm:pt modelId="{752E85CA-B4B3-436A-A50E-53A85F9FE966}">
      <dgm:prSet/>
      <dgm:spPr/>
      <dgm:t>
        <a:bodyPr/>
        <a:lstStyle/>
        <a:p>
          <a:r>
            <a:rPr lang="bg-BG" b="1" dirty="0" smtClean="0">
              <a:latin typeface="Times New Roman" pitchFamily="18" charset="0"/>
              <a:cs typeface="Times New Roman" pitchFamily="18" charset="0"/>
            </a:rPr>
            <a:t>873 838 800,00 лв. </a:t>
          </a:r>
          <a:endParaRPr lang="bg-BG" b="1" dirty="0">
            <a:latin typeface="Times New Roman" pitchFamily="18" charset="0"/>
            <a:cs typeface="Times New Roman" pitchFamily="18" charset="0"/>
          </a:endParaRPr>
        </a:p>
      </dgm:t>
    </dgm:pt>
    <dgm:pt modelId="{8814A762-52B5-4CA1-BADA-6ED9259DCDC8}" type="parTrans" cxnId="{D3F57A79-A9E8-41F8-9C73-1BBCB38F0196}">
      <dgm:prSet/>
      <dgm:spPr/>
      <dgm:t>
        <a:bodyPr/>
        <a:lstStyle/>
        <a:p>
          <a:endParaRPr lang="bg-BG"/>
        </a:p>
      </dgm:t>
    </dgm:pt>
    <dgm:pt modelId="{15A7D87C-ABDF-4166-A2AF-5D8016FBBECF}" type="sibTrans" cxnId="{D3F57A79-A9E8-41F8-9C73-1BBCB38F0196}">
      <dgm:prSet/>
      <dgm:spPr/>
      <dgm:t>
        <a:bodyPr/>
        <a:lstStyle/>
        <a:p>
          <a:endParaRPr lang="bg-BG"/>
        </a:p>
      </dgm:t>
    </dgm:pt>
    <dgm:pt modelId="{9229BD11-6112-43B2-8268-CB066F8030B5}">
      <dgm:prSet/>
      <dgm:spPr/>
      <dgm:t>
        <a:bodyPr/>
        <a:lstStyle/>
        <a:p>
          <a:r>
            <a:rPr lang="bg-BG" b="1" i="1" dirty="0" smtClean="0">
              <a:latin typeface="Times New Roman" pitchFamily="18" charset="0"/>
              <a:cs typeface="Times New Roman" pitchFamily="18" charset="0"/>
            </a:rPr>
            <a:t>75 проектни идеи</a:t>
          </a:r>
          <a:endParaRPr lang="bg-BG" b="1" i="1" dirty="0">
            <a:latin typeface="Times New Roman" pitchFamily="18" charset="0"/>
            <a:cs typeface="Times New Roman" pitchFamily="18" charset="0"/>
          </a:endParaRPr>
        </a:p>
      </dgm:t>
    </dgm:pt>
    <dgm:pt modelId="{817A3BFE-2D45-4BB6-B892-CDE5457ACC93}" type="parTrans" cxnId="{B1701550-50A3-459B-B4D8-C5ADB877DEFA}">
      <dgm:prSet/>
      <dgm:spPr/>
      <dgm:t>
        <a:bodyPr/>
        <a:lstStyle/>
        <a:p>
          <a:endParaRPr lang="bg-BG"/>
        </a:p>
      </dgm:t>
    </dgm:pt>
    <dgm:pt modelId="{D0A7F4EE-FC19-434F-AA79-36E833114118}" type="sibTrans" cxnId="{B1701550-50A3-459B-B4D8-C5ADB877DEFA}">
      <dgm:prSet/>
      <dgm:spPr/>
      <dgm:t>
        <a:bodyPr/>
        <a:lstStyle/>
        <a:p>
          <a:endParaRPr lang="bg-BG"/>
        </a:p>
      </dgm:t>
    </dgm:pt>
    <dgm:pt modelId="{AEB2F5B3-FF9E-4725-A658-C673567FC488}" type="pres">
      <dgm:prSet presAssocID="{908F0757-F968-488A-9965-D0C24286213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CA0ACCF-4324-4F26-9DEF-AAE99210F9AF}" type="pres">
      <dgm:prSet presAssocID="{AD9295A5-C200-4A4E-B117-E95C09201799}" presName="Accent1" presStyleCnt="0"/>
      <dgm:spPr/>
    </dgm:pt>
    <dgm:pt modelId="{68855F5D-EFDE-4388-8D17-18FCD11D7B0F}" type="pres">
      <dgm:prSet presAssocID="{AD9295A5-C200-4A4E-B117-E95C09201799}" presName="Accent" presStyleLbl="node1" presStyleIdx="0" presStyleCnt="3" custLinFactNeighborX="-39017" custLinFactNeighborY="513"/>
      <dgm:spPr>
        <a:solidFill>
          <a:schemeClr val="accent2">
            <a:lumMod val="20000"/>
            <a:lumOff val="80000"/>
          </a:schemeClr>
        </a:solidFill>
      </dgm:spPr>
    </dgm:pt>
    <dgm:pt modelId="{AEC2DF70-EAB6-4027-83F4-3BC6A4161564}" type="pres">
      <dgm:prSet presAssocID="{AD9295A5-C200-4A4E-B117-E95C09201799}" presName="Child1" presStyleLbl="revTx" presStyleIdx="0" presStyleCnt="6" custScaleX="212899" custLinFactNeighborX="9665" custLinFactNeighborY="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825CC40-6699-471E-8728-C90162C8D041}" type="pres">
      <dgm:prSet presAssocID="{AD9295A5-C200-4A4E-B117-E95C09201799}" presName="Parent1" presStyleLbl="revTx" presStyleIdx="1" presStyleCnt="6" custLinFactNeighborX="-70215" custLinFactNeighborY="1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6784EFA-3CAF-4D8E-98F2-68E44EF66EBD}" type="pres">
      <dgm:prSet presAssocID="{5CA84791-B64D-45A4-A33E-353C4EDA1CF5}" presName="Accent2" presStyleCnt="0"/>
      <dgm:spPr/>
    </dgm:pt>
    <dgm:pt modelId="{B8606B00-4DB5-4C62-A75A-AE07AFD24D25}" type="pres">
      <dgm:prSet presAssocID="{5CA84791-B64D-45A4-A33E-353C4EDA1CF5}" presName="Accent" presStyleLbl="node1" presStyleIdx="1" presStyleCnt="3" custLinFactNeighborX="-39017" custLinFactNeighborY="513"/>
      <dgm:spPr>
        <a:solidFill>
          <a:schemeClr val="accent4">
            <a:lumMod val="50000"/>
          </a:schemeClr>
        </a:solidFill>
      </dgm:spPr>
    </dgm:pt>
    <dgm:pt modelId="{C92B97EB-D0C0-4A0E-BE32-C9BCD94F8745}" type="pres">
      <dgm:prSet presAssocID="{5CA84791-B64D-45A4-A33E-353C4EDA1CF5}" presName="Child2" presStyleLbl="revTx" presStyleIdx="2" presStyleCnt="6" custScaleX="202723" custLinFactNeighborX="9665" custLinFactNeighborY="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27A954B-FC17-4866-8810-CB67E3977D2B}" type="pres">
      <dgm:prSet presAssocID="{5CA84791-B64D-45A4-A33E-353C4EDA1CF5}" presName="Parent2" presStyleLbl="revTx" presStyleIdx="3" presStyleCnt="6" custLinFactNeighborX="-65457" custLinFactNeighborY="1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0792DEF-F7F3-4AE8-A4D3-2C00C0BD39EB}" type="pres">
      <dgm:prSet presAssocID="{94779561-5A86-4672-AEDD-5B2E07F5002F}" presName="Accent3" presStyleCnt="0"/>
      <dgm:spPr/>
    </dgm:pt>
    <dgm:pt modelId="{0FAE179D-AAFF-4435-B42B-BFC9E2D68E2B}" type="pres">
      <dgm:prSet presAssocID="{94779561-5A86-4672-AEDD-5B2E07F5002F}" presName="Accent" presStyleLbl="node1" presStyleIdx="2" presStyleCnt="3" custLinFactNeighborX="-45414" custLinFactNeighborY="597"/>
      <dgm:spPr>
        <a:solidFill>
          <a:schemeClr val="accent1">
            <a:lumMod val="75000"/>
          </a:schemeClr>
        </a:solidFill>
      </dgm:spPr>
    </dgm:pt>
    <dgm:pt modelId="{47971BDD-87AD-4888-908C-D33A59774494}" type="pres">
      <dgm:prSet presAssocID="{94779561-5A86-4672-AEDD-5B2E07F5002F}" presName="Child3" presStyleLbl="revTx" presStyleIdx="4" presStyleCnt="6" custScaleX="174837" custLinFactNeighborX="9665" custLinFactNeighborY="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99ED540-06DB-43C2-AE29-32A0DA286880}" type="pres">
      <dgm:prSet presAssocID="{94779561-5A86-4672-AEDD-5B2E07F5002F}" presName="Parent3" presStyleLbl="revTx" presStyleIdx="5" presStyleCnt="6" custLinFactNeighborX="-70215" custLinFactNeighborY="18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5033695C-B5A4-48CC-985A-FC9133F65FBC}" srcId="{AD9295A5-C200-4A4E-B117-E95C09201799}" destId="{CBC81982-B07A-4101-8450-CF3DABA52527}" srcOrd="1" destOrd="0" parTransId="{C1A71902-7FF8-4952-9334-598A5A10A5A3}" sibTransId="{476EAE1D-99AF-4AE4-A1F8-A3B369A86FF3}"/>
    <dgm:cxn modelId="{60BF6680-A8AE-471A-94E3-3E0C6852BAAD}" srcId="{908F0757-F968-488A-9965-D0C24286213C}" destId="{5CA84791-B64D-45A4-A33E-353C4EDA1CF5}" srcOrd="1" destOrd="0" parTransId="{3E4C2128-FC83-4D48-A8D7-906A24AF9F4E}" sibTransId="{E37C1092-C35C-46FB-A34A-B733626D90A1}"/>
    <dgm:cxn modelId="{ACFC4FE8-DEB9-441B-923C-96F0DDDCCBBC}" srcId="{908F0757-F968-488A-9965-D0C24286213C}" destId="{AD9295A5-C200-4A4E-B117-E95C09201799}" srcOrd="0" destOrd="0" parTransId="{1F5980D0-5490-477F-A83A-61ECF7C2641E}" sibTransId="{3115F8E8-D836-4DD7-85CD-2F61A2EE963D}"/>
    <dgm:cxn modelId="{C4BC1488-CD52-43D5-B8AD-4D6027101303}" type="presOf" srcId="{AD9295A5-C200-4A4E-B117-E95C09201799}" destId="{A825CC40-6699-471E-8728-C90162C8D041}" srcOrd="0" destOrd="0" presId="urn:microsoft.com/office/officeart/2009/layout/CircleArrowProcess"/>
    <dgm:cxn modelId="{F2CB143C-3568-4218-95CE-529B3D24DD56}" srcId="{5CA84791-B64D-45A4-A33E-353C4EDA1CF5}" destId="{9A7DA194-449A-4720-8998-107CAA42C9D3}" srcOrd="0" destOrd="0" parTransId="{FA266D7F-4E9A-49D3-8147-2033CB325DFD}" sibTransId="{8DD5C023-A91D-48AC-8CF1-AC41CE3EE239}"/>
    <dgm:cxn modelId="{B1701550-50A3-459B-B4D8-C5ADB877DEFA}" srcId="{94779561-5A86-4672-AEDD-5B2E07F5002F}" destId="{9229BD11-6112-43B2-8268-CB066F8030B5}" srcOrd="1" destOrd="0" parTransId="{817A3BFE-2D45-4BB6-B892-CDE5457ACC93}" sibTransId="{D0A7F4EE-FC19-434F-AA79-36E833114118}"/>
    <dgm:cxn modelId="{16787854-8B84-423F-A5FA-B33637842D4C}" type="presOf" srcId="{752E85CA-B4B3-436A-A50E-53A85F9FE966}" destId="{47971BDD-87AD-4888-908C-D33A59774494}" srcOrd="0" destOrd="0" presId="urn:microsoft.com/office/officeart/2009/layout/CircleArrowProcess"/>
    <dgm:cxn modelId="{7837BA91-7BEB-4AC6-8DCC-DC79C9AF47E5}" srcId="{908F0757-F968-488A-9965-D0C24286213C}" destId="{94779561-5A86-4672-AEDD-5B2E07F5002F}" srcOrd="2" destOrd="0" parTransId="{8D2336A5-857A-41BB-A832-D7CB4E88EDE6}" sibTransId="{42A71003-D54A-4BBB-819D-AD5F8C2034C5}"/>
    <dgm:cxn modelId="{25B55873-65A1-474C-A897-647636F04DF0}" type="presOf" srcId="{5CA84791-B64D-45A4-A33E-353C4EDA1CF5}" destId="{927A954B-FC17-4866-8810-CB67E3977D2B}" srcOrd="0" destOrd="0" presId="urn:microsoft.com/office/officeart/2009/layout/CircleArrowProcess"/>
    <dgm:cxn modelId="{461A5D3F-57AB-4267-871F-8BC4AF9D9D20}" type="presOf" srcId="{340EEF19-7F76-4E04-A660-D72672D02CA2}" destId="{AEC2DF70-EAB6-4027-83F4-3BC6A4161564}" srcOrd="0" destOrd="0" presId="urn:microsoft.com/office/officeart/2009/layout/CircleArrowProcess"/>
    <dgm:cxn modelId="{B7C4D434-B9CD-4BC6-9A70-7C283D8ED360}" srcId="{AD9295A5-C200-4A4E-B117-E95C09201799}" destId="{340EEF19-7F76-4E04-A660-D72672D02CA2}" srcOrd="0" destOrd="0" parTransId="{9D8BC4B7-A508-4A34-B8F6-F95A76A876DE}" sibTransId="{5C0128D9-4DE4-45E8-AE1C-2BBE10287D97}"/>
    <dgm:cxn modelId="{1C931DED-FB03-4809-A296-F7C5D7D9CCF9}" type="presOf" srcId="{9229BD11-6112-43B2-8268-CB066F8030B5}" destId="{47971BDD-87AD-4888-908C-D33A59774494}" srcOrd="0" destOrd="1" presId="urn:microsoft.com/office/officeart/2009/layout/CircleArrowProcess"/>
    <dgm:cxn modelId="{E5BCADF9-7D6F-4A68-8732-E574B33ADAA6}" type="presOf" srcId="{9A7DA194-449A-4720-8998-107CAA42C9D3}" destId="{C92B97EB-D0C0-4A0E-BE32-C9BCD94F8745}" srcOrd="0" destOrd="0" presId="urn:microsoft.com/office/officeart/2009/layout/CircleArrowProcess"/>
    <dgm:cxn modelId="{ABF37E20-C17F-491A-B951-C9AE81FE4A27}" srcId="{5CA84791-B64D-45A4-A33E-353C4EDA1CF5}" destId="{0F5F09D2-6536-413D-9A49-37052443F948}" srcOrd="1" destOrd="0" parTransId="{5B7EFBB8-49FE-4A3A-ADCA-120E1D710958}" sibTransId="{33272F54-A740-4CBF-BF2B-17A72D8AD5DE}"/>
    <dgm:cxn modelId="{D3F57A79-A9E8-41F8-9C73-1BBCB38F0196}" srcId="{94779561-5A86-4672-AEDD-5B2E07F5002F}" destId="{752E85CA-B4B3-436A-A50E-53A85F9FE966}" srcOrd="0" destOrd="0" parTransId="{8814A762-52B5-4CA1-BADA-6ED9259DCDC8}" sibTransId="{15A7D87C-ABDF-4166-A2AF-5D8016FBBECF}"/>
    <dgm:cxn modelId="{5562F959-C87B-47A4-82F2-F5A544336B5E}" type="presOf" srcId="{94779561-5A86-4672-AEDD-5B2E07F5002F}" destId="{C99ED540-06DB-43C2-AE29-32A0DA286880}" srcOrd="0" destOrd="0" presId="urn:microsoft.com/office/officeart/2009/layout/CircleArrowProcess"/>
    <dgm:cxn modelId="{C507B5BA-1520-4E76-9C51-5EED7EC866CE}" type="presOf" srcId="{CBC81982-B07A-4101-8450-CF3DABA52527}" destId="{AEC2DF70-EAB6-4027-83F4-3BC6A4161564}" srcOrd="0" destOrd="1" presId="urn:microsoft.com/office/officeart/2009/layout/CircleArrowProcess"/>
    <dgm:cxn modelId="{6E5FB8B3-8211-4A20-ABFB-F679A6B80FF9}" type="presOf" srcId="{0F5F09D2-6536-413D-9A49-37052443F948}" destId="{C92B97EB-D0C0-4A0E-BE32-C9BCD94F8745}" srcOrd="0" destOrd="1" presId="urn:microsoft.com/office/officeart/2009/layout/CircleArrowProcess"/>
    <dgm:cxn modelId="{655E4056-7590-46A6-88C0-554A3DA33D24}" type="presOf" srcId="{908F0757-F968-488A-9965-D0C24286213C}" destId="{AEB2F5B3-FF9E-4725-A658-C673567FC488}" srcOrd="0" destOrd="0" presId="urn:microsoft.com/office/officeart/2009/layout/CircleArrowProcess"/>
    <dgm:cxn modelId="{879456BC-DB85-465E-91CC-3245C1A97028}" type="presParOf" srcId="{AEB2F5B3-FF9E-4725-A658-C673567FC488}" destId="{0CA0ACCF-4324-4F26-9DEF-AAE99210F9AF}" srcOrd="0" destOrd="0" presId="urn:microsoft.com/office/officeart/2009/layout/CircleArrowProcess"/>
    <dgm:cxn modelId="{E003F139-F653-4BF5-9A9E-39412777D5E8}" type="presParOf" srcId="{0CA0ACCF-4324-4F26-9DEF-AAE99210F9AF}" destId="{68855F5D-EFDE-4388-8D17-18FCD11D7B0F}" srcOrd="0" destOrd="0" presId="urn:microsoft.com/office/officeart/2009/layout/CircleArrowProcess"/>
    <dgm:cxn modelId="{A82F469D-CB09-4EA0-9243-668A33C5A81D}" type="presParOf" srcId="{AEB2F5B3-FF9E-4725-A658-C673567FC488}" destId="{AEC2DF70-EAB6-4027-83F4-3BC6A4161564}" srcOrd="1" destOrd="0" presId="urn:microsoft.com/office/officeart/2009/layout/CircleArrowProcess"/>
    <dgm:cxn modelId="{854198A1-7E08-4961-B09C-ABEB75EDF19A}" type="presParOf" srcId="{AEB2F5B3-FF9E-4725-A658-C673567FC488}" destId="{A825CC40-6699-471E-8728-C90162C8D041}" srcOrd="2" destOrd="0" presId="urn:microsoft.com/office/officeart/2009/layout/CircleArrowProcess"/>
    <dgm:cxn modelId="{7D9D0155-1421-442A-A93C-802DE207A77E}" type="presParOf" srcId="{AEB2F5B3-FF9E-4725-A658-C673567FC488}" destId="{56784EFA-3CAF-4D8E-98F2-68E44EF66EBD}" srcOrd="3" destOrd="0" presId="urn:microsoft.com/office/officeart/2009/layout/CircleArrowProcess"/>
    <dgm:cxn modelId="{E6A6BC03-B0D6-44B3-AD08-2CBEF22370F4}" type="presParOf" srcId="{56784EFA-3CAF-4D8E-98F2-68E44EF66EBD}" destId="{B8606B00-4DB5-4C62-A75A-AE07AFD24D25}" srcOrd="0" destOrd="0" presId="urn:microsoft.com/office/officeart/2009/layout/CircleArrowProcess"/>
    <dgm:cxn modelId="{55CC8B28-0065-4811-95D1-B9CBE905C246}" type="presParOf" srcId="{AEB2F5B3-FF9E-4725-A658-C673567FC488}" destId="{C92B97EB-D0C0-4A0E-BE32-C9BCD94F8745}" srcOrd="4" destOrd="0" presId="urn:microsoft.com/office/officeart/2009/layout/CircleArrowProcess"/>
    <dgm:cxn modelId="{44287289-11B0-419C-9638-B54EE459A06A}" type="presParOf" srcId="{AEB2F5B3-FF9E-4725-A658-C673567FC488}" destId="{927A954B-FC17-4866-8810-CB67E3977D2B}" srcOrd="5" destOrd="0" presId="urn:microsoft.com/office/officeart/2009/layout/CircleArrowProcess"/>
    <dgm:cxn modelId="{3411D79D-994D-46B5-8CCF-532E4469577D}" type="presParOf" srcId="{AEB2F5B3-FF9E-4725-A658-C673567FC488}" destId="{80792DEF-F7F3-4AE8-A4D3-2C00C0BD39EB}" srcOrd="6" destOrd="0" presId="urn:microsoft.com/office/officeart/2009/layout/CircleArrowProcess"/>
    <dgm:cxn modelId="{7016D525-DE0E-4FCD-8D91-52286815BB3F}" type="presParOf" srcId="{80792DEF-F7F3-4AE8-A4D3-2C00C0BD39EB}" destId="{0FAE179D-AAFF-4435-B42B-BFC9E2D68E2B}" srcOrd="0" destOrd="0" presId="urn:microsoft.com/office/officeart/2009/layout/CircleArrowProcess"/>
    <dgm:cxn modelId="{A9C4B61D-7335-4EAC-B608-81C8676BB1E9}" type="presParOf" srcId="{AEB2F5B3-FF9E-4725-A658-C673567FC488}" destId="{47971BDD-87AD-4888-908C-D33A59774494}" srcOrd="7" destOrd="0" presId="urn:microsoft.com/office/officeart/2009/layout/CircleArrowProcess"/>
    <dgm:cxn modelId="{ACD25A37-5E60-4C9A-B18F-58D30DB3B3AE}" type="presParOf" srcId="{AEB2F5B3-FF9E-4725-A658-C673567FC488}" destId="{C99ED540-06DB-43C2-AE29-32A0DA286880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F42F7-55BC-4F2C-A1A1-BCCC287860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B5E0F1F0-CA6C-4B3C-9CE9-A32E4F633877}">
      <dgm:prSet custT="1"/>
      <dgm:spPr/>
      <dgm:t>
        <a:bodyPr/>
        <a:lstStyle/>
        <a:p>
          <a:pPr algn="just"/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Обособяване на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термални спа зони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ареал находище „Зелен дол“, ареал находище „Владишко-Дъбрава“</a:t>
          </a:r>
        </a:p>
      </dgm:t>
    </dgm:pt>
    <dgm:pt modelId="{6FE84315-557A-478E-BE8C-070479606BCD}" type="parTrans" cxnId="{C5680127-EBA5-4096-94EF-7244AA75AAFD}">
      <dgm:prSet/>
      <dgm:spPr/>
      <dgm:t>
        <a:bodyPr/>
        <a:lstStyle/>
        <a:p>
          <a:endParaRPr lang="bg-BG" sz="2000"/>
        </a:p>
      </dgm:t>
    </dgm:pt>
    <dgm:pt modelId="{B931ED93-47C6-4ADC-9245-80C3FCBD195A}" type="sibTrans" cxnId="{C5680127-EBA5-4096-94EF-7244AA75AAFD}">
      <dgm:prSet/>
      <dgm:spPr/>
      <dgm:t>
        <a:bodyPr/>
        <a:lstStyle/>
        <a:p>
          <a:endParaRPr lang="bg-BG" sz="2000"/>
        </a:p>
      </dgm:t>
    </dgm:pt>
    <dgm:pt modelId="{7635EC7A-80D7-40DD-A207-DEE76A1897E7}">
      <dgm:prSet custT="1"/>
      <dgm:spPr/>
      <dgm:t>
        <a:bodyPr/>
        <a:lstStyle/>
        <a:p>
          <a:pPr algn="just"/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Обособяване на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екопътеки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веломаршрути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спорт и отдих на територията на община Благоевград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велопътеки за планинско колоездене – с. Бистрица до м. Бодрост, екопътека с. Марулево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Делвино - с.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Горно Церово</a:t>
          </a:r>
        </a:p>
      </dgm:t>
    </dgm:pt>
    <dgm:pt modelId="{6D87760A-0E85-44F3-8839-A04928F96248}" type="parTrans" cxnId="{FD110CDE-9DD5-4A99-AF4E-77A765829221}">
      <dgm:prSet/>
      <dgm:spPr/>
      <dgm:t>
        <a:bodyPr/>
        <a:lstStyle/>
        <a:p>
          <a:endParaRPr lang="bg-BG" sz="2000"/>
        </a:p>
      </dgm:t>
    </dgm:pt>
    <dgm:pt modelId="{4DDCC882-1DA5-4FF7-891B-D7CF7A886801}" type="sibTrans" cxnId="{FD110CDE-9DD5-4A99-AF4E-77A765829221}">
      <dgm:prSet/>
      <dgm:spPr/>
      <dgm:t>
        <a:bodyPr/>
        <a:lstStyle/>
        <a:p>
          <a:endParaRPr lang="bg-BG" sz="2000"/>
        </a:p>
      </dgm:t>
    </dgm:pt>
    <dgm:pt modelId="{6DE5A05E-0091-4E3B-8E3D-82A6BA880720}">
      <dgm:prSet custT="1"/>
      <dgm:spPr/>
      <dgm:t>
        <a:bodyPr/>
        <a:lstStyle/>
        <a:p>
          <a:pPr algn="just"/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 и фрийрайд зона Картала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екокурорт от висок клас, обхващащ съществуващите почивни зони, вили и хижи: „Септемврийче“, „Бодрост“, „Картала“, х. „Македония“</a:t>
          </a:r>
        </a:p>
      </dgm:t>
    </dgm:pt>
    <dgm:pt modelId="{189A4D29-2EA0-40DC-9AED-4EE236FE5B83}" type="parTrans" cxnId="{4355ADF1-E7D7-4D50-B9A8-9819A8B6CC85}">
      <dgm:prSet/>
      <dgm:spPr/>
      <dgm:t>
        <a:bodyPr/>
        <a:lstStyle/>
        <a:p>
          <a:endParaRPr lang="bg-BG" sz="2000"/>
        </a:p>
      </dgm:t>
    </dgm:pt>
    <dgm:pt modelId="{86DFBDD6-F208-4428-A616-47DE98285C38}" type="sibTrans" cxnId="{4355ADF1-E7D7-4D50-B9A8-9819A8B6CC85}">
      <dgm:prSet/>
      <dgm:spPr/>
      <dgm:t>
        <a:bodyPr/>
        <a:lstStyle/>
        <a:p>
          <a:endParaRPr lang="bg-BG" sz="2000"/>
        </a:p>
      </dgm:t>
    </dgm:pt>
    <dgm:pt modelId="{85E02BAE-7A20-4818-A5B7-E84B9C2FE17D}">
      <dgm:prSet custT="1"/>
      <dgm:spPr/>
      <dgm:t>
        <a:bodyPr/>
        <a:lstStyle/>
        <a:p>
          <a:pPr algn="just"/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Парк зона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крайградски паркове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проектиране, обособяване и изграждане на значим крайградски парк от двете страни на р. Бистрица, започващ от Зоологическата градина и пречиствателната станция на с. Дъбрава до с. Бистрица</a:t>
          </a:r>
        </a:p>
      </dgm:t>
    </dgm:pt>
    <dgm:pt modelId="{EFE4C9EC-0F7E-4279-A8BA-3E2378FC98FD}" type="parTrans" cxnId="{9A3D19B7-5A5A-47F3-8902-4BC3D861B4E4}">
      <dgm:prSet/>
      <dgm:spPr/>
      <dgm:t>
        <a:bodyPr/>
        <a:lstStyle/>
        <a:p>
          <a:endParaRPr lang="bg-BG" sz="2000"/>
        </a:p>
      </dgm:t>
    </dgm:pt>
    <dgm:pt modelId="{881CD9E9-4F3A-4EAE-B218-131ED6D06372}" type="sibTrans" cxnId="{9A3D19B7-5A5A-47F3-8902-4BC3D861B4E4}">
      <dgm:prSet/>
      <dgm:spPr/>
      <dgm:t>
        <a:bodyPr/>
        <a:lstStyle/>
        <a:p>
          <a:endParaRPr lang="bg-BG" sz="2000"/>
        </a:p>
      </dgm:t>
    </dgm:pt>
    <dgm:pt modelId="{53E7F8D6-3E4B-4783-A0E1-84CE5B1A6952}">
      <dgm:prSet phldrT="[Текст]" custT="1"/>
      <dgm:spPr/>
      <dgm:t>
        <a:bodyPr/>
        <a:lstStyle/>
        <a:p>
          <a:pPr algn="just"/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Създаване на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 индустриална зона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 логистична зона </a:t>
          </a:r>
          <a:r>
            <a: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главен път Е79, и индустриален парк „Зелен дол“</a:t>
          </a:r>
          <a:endParaRPr lang="bg-BG" sz="2000" dirty="0"/>
        </a:p>
      </dgm:t>
    </dgm:pt>
    <dgm:pt modelId="{3A456B7B-38E7-4E78-821F-61295FBD8232}" type="parTrans" cxnId="{37666FA0-89A8-420E-BCBE-70293DB82523}">
      <dgm:prSet/>
      <dgm:spPr/>
      <dgm:t>
        <a:bodyPr/>
        <a:lstStyle/>
        <a:p>
          <a:endParaRPr lang="bg-BG" sz="2000"/>
        </a:p>
      </dgm:t>
    </dgm:pt>
    <dgm:pt modelId="{45F86368-1E28-4802-A061-C9019DA6BEDB}" type="sibTrans" cxnId="{37666FA0-89A8-420E-BCBE-70293DB82523}">
      <dgm:prSet/>
      <dgm:spPr/>
      <dgm:t>
        <a:bodyPr/>
        <a:lstStyle/>
        <a:p>
          <a:endParaRPr lang="bg-BG" sz="2000"/>
        </a:p>
      </dgm:t>
    </dgm:pt>
    <dgm:pt modelId="{E0C42169-274B-43DF-97CE-BEA6D11B68B9}" type="pres">
      <dgm:prSet presAssocID="{6D5F42F7-55BC-4F2C-A1A1-BCCC287860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54E42B10-9F1C-4F6D-B8AB-CF2AE699C45C}" type="pres">
      <dgm:prSet presAssocID="{6D5F42F7-55BC-4F2C-A1A1-BCCC28786029}" presName="Name1" presStyleCnt="0"/>
      <dgm:spPr/>
    </dgm:pt>
    <dgm:pt modelId="{789BCD1F-897E-4A82-B41F-F175DEA5B513}" type="pres">
      <dgm:prSet presAssocID="{6D5F42F7-55BC-4F2C-A1A1-BCCC28786029}" presName="cycle" presStyleCnt="0"/>
      <dgm:spPr/>
    </dgm:pt>
    <dgm:pt modelId="{C426A547-86F1-41C4-B20C-AD2D88B59CFE}" type="pres">
      <dgm:prSet presAssocID="{6D5F42F7-55BC-4F2C-A1A1-BCCC28786029}" presName="srcNode" presStyleLbl="node1" presStyleIdx="0" presStyleCnt="5"/>
      <dgm:spPr/>
    </dgm:pt>
    <dgm:pt modelId="{E88BBAD3-8C8D-4B63-995B-6414FBE21068}" type="pres">
      <dgm:prSet presAssocID="{6D5F42F7-55BC-4F2C-A1A1-BCCC28786029}" presName="conn" presStyleLbl="parChTrans1D2" presStyleIdx="0" presStyleCnt="1"/>
      <dgm:spPr/>
      <dgm:t>
        <a:bodyPr/>
        <a:lstStyle/>
        <a:p>
          <a:endParaRPr lang="bg-BG"/>
        </a:p>
      </dgm:t>
    </dgm:pt>
    <dgm:pt modelId="{86F682A2-57C4-414A-B55E-0C6A7B307A05}" type="pres">
      <dgm:prSet presAssocID="{6D5F42F7-55BC-4F2C-A1A1-BCCC28786029}" presName="extraNode" presStyleLbl="node1" presStyleIdx="0" presStyleCnt="5"/>
      <dgm:spPr/>
    </dgm:pt>
    <dgm:pt modelId="{7DFA6D70-8525-45DF-A68D-2ABEE8806C49}" type="pres">
      <dgm:prSet presAssocID="{6D5F42F7-55BC-4F2C-A1A1-BCCC28786029}" presName="dstNode" presStyleLbl="node1" presStyleIdx="0" presStyleCnt="5"/>
      <dgm:spPr/>
    </dgm:pt>
    <dgm:pt modelId="{2F8971AF-1F72-410E-B129-0622BCE55193}" type="pres">
      <dgm:prSet presAssocID="{53E7F8D6-3E4B-4783-A0E1-84CE5B1A695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572394-9097-476D-A2AC-9949E6E8141C}" type="pres">
      <dgm:prSet presAssocID="{53E7F8D6-3E4B-4783-A0E1-84CE5B1A6952}" presName="accent_1" presStyleCnt="0"/>
      <dgm:spPr/>
    </dgm:pt>
    <dgm:pt modelId="{0707AF9A-5A51-4765-B63D-5D118DAFB51C}" type="pres">
      <dgm:prSet presAssocID="{53E7F8D6-3E4B-4783-A0E1-84CE5B1A6952}" presName="accentRepeatNode" presStyleLbl="solidFgAcc1" presStyleIdx="0" presStyleCnt="5" custLinFactNeighborX="-1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F57109F5-9831-4E89-9096-07F0028CFC29}" type="pres">
      <dgm:prSet presAssocID="{B5E0F1F0-CA6C-4B3C-9CE9-A32E4F63387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D010C09-365B-438F-B5E0-2D363FE6990C}" type="pres">
      <dgm:prSet presAssocID="{B5E0F1F0-CA6C-4B3C-9CE9-A32E4F633877}" presName="accent_2" presStyleCnt="0"/>
      <dgm:spPr/>
    </dgm:pt>
    <dgm:pt modelId="{1DD61AFA-2489-4B11-986B-E9BA79929A68}" type="pres">
      <dgm:prSet presAssocID="{B5E0F1F0-CA6C-4B3C-9CE9-A32E4F633877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C32B02BF-D28E-4AD1-8736-F9A9AA0E847C}" type="pres">
      <dgm:prSet presAssocID="{7635EC7A-80D7-40DD-A207-DEE76A1897E7}" presName="text_3" presStyleLbl="node1" presStyleIdx="2" presStyleCnt="5" custScaleY="12479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81E614-D71D-4435-8163-21C8F93D8A5C}" type="pres">
      <dgm:prSet presAssocID="{7635EC7A-80D7-40DD-A207-DEE76A1897E7}" presName="accent_3" presStyleCnt="0"/>
      <dgm:spPr/>
    </dgm:pt>
    <dgm:pt modelId="{07FF47D5-ECD8-419D-AE53-929B164B62E9}" type="pres">
      <dgm:prSet presAssocID="{7635EC7A-80D7-40DD-A207-DEE76A1897E7}" presName="accentRepeatNode" presStyleLbl="solidFgAcc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FE71DD5-C93C-43A5-8C97-B245864C1B7B}" type="pres">
      <dgm:prSet presAssocID="{6DE5A05E-0091-4E3B-8E3D-82A6BA880720}" presName="text_4" presStyleLbl="node1" presStyleIdx="3" presStyleCnt="5" custScaleY="11666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8AF5BCF-B005-47E0-96E6-A819CF6E8AC9}" type="pres">
      <dgm:prSet presAssocID="{6DE5A05E-0091-4E3B-8E3D-82A6BA880720}" presName="accent_4" presStyleCnt="0"/>
      <dgm:spPr/>
    </dgm:pt>
    <dgm:pt modelId="{FD297FCE-898C-48C5-ABD5-4450E66C7B24}" type="pres">
      <dgm:prSet presAssocID="{6DE5A05E-0091-4E3B-8E3D-82A6BA880720}" presName="accentRepeatNode" presStyleLbl="solidFgAcc1" presStyleIdx="3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3792339-274C-4961-82F8-D0677DCDE536}" type="pres">
      <dgm:prSet presAssocID="{85E02BAE-7A20-4818-A5B7-E84B9C2FE17D}" presName="text_5" presStyleLbl="node1" presStyleIdx="4" presStyleCnt="5" custScaleY="12962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A6CB2B7-23EA-4697-9473-AE031DC65679}" type="pres">
      <dgm:prSet presAssocID="{85E02BAE-7A20-4818-A5B7-E84B9C2FE17D}" presName="accent_5" presStyleCnt="0"/>
      <dgm:spPr/>
    </dgm:pt>
    <dgm:pt modelId="{662FDB1B-C7A7-4EC9-A440-39D358C3065B}" type="pres">
      <dgm:prSet presAssocID="{85E02BAE-7A20-4818-A5B7-E84B9C2FE17D}" presName="accentRepeatNode" presStyleLbl="solidFgAcc1" presStyleIdx="4" presStyleCnt="5" custLinFactNeighborY="-14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355ADF1-E7D7-4D50-B9A8-9819A8B6CC85}" srcId="{6D5F42F7-55BC-4F2C-A1A1-BCCC28786029}" destId="{6DE5A05E-0091-4E3B-8E3D-82A6BA880720}" srcOrd="3" destOrd="0" parTransId="{189A4D29-2EA0-40DC-9AED-4EE236FE5B83}" sibTransId="{86DFBDD6-F208-4428-A616-47DE98285C38}"/>
    <dgm:cxn modelId="{FD110CDE-9DD5-4A99-AF4E-77A765829221}" srcId="{6D5F42F7-55BC-4F2C-A1A1-BCCC28786029}" destId="{7635EC7A-80D7-40DD-A207-DEE76A1897E7}" srcOrd="2" destOrd="0" parTransId="{6D87760A-0E85-44F3-8839-A04928F96248}" sibTransId="{4DDCC882-1DA5-4FF7-891B-D7CF7A886801}"/>
    <dgm:cxn modelId="{9A3D19B7-5A5A-47F3-8902-4BC3D861B4E4}" srcId="{6D5F42F7-55BC-4F2C-A1A1-BCCC28786029}" destId="{85E02BAE-7A20-4818-A5B7-E84B9C2FE17D}" srcOrd="4" destOrd="0" parTransId="{EFE4C9EC-0F7E-4279-A8BA-3E2378FC98FD}" sibTransId="{881CD9E9-4F3A-4EAE-B218-131ED6D06372}"/>
    <dgm:cxn modelId="{641EEE90-3EA0-4359-9042-B3C2264C79F2}" type="presOf" srcId="{6DE5A05E-0091-4E3B-8E3D-82A6BA880720}" destId="{7FE71DD5-C93C-43A5-8C97-B245864C1B7B}" srcOrd="0" destOrd="0" presId="urn:microsoft.com/office/officeart/2008/layout/VerticalCurvedList"/>
    <dgm:cxn modelId="{1ADD9221-F7A2-417C-8887-0012E65CC675}" type="presOf" srcId="{B5E0F1F0-CA6C-4B3C-9CE9-A32E4F633877}" destId="{F57109F5-9831-4E89-9096-07F0028CFC29}" srcOrd="0" destOrd="0" presId="urn:microsoft.com/office/officeart/2008/layout/VerticalCurvedList"/>
    <dgm:cxn modelId="{2B0C8C31-8CC3-4682-B197-5FC4120629EB}" type="presOf" srcId="{85E02BAE-7A20-4818-A5B7-E84B9C2FE17D}" destId="{93792339-274C-4961-82F8-D0677DCDE536}" srcOrd="0" destOrd="0" presId="urn:microsoft.com/office/officeart/2008/layout/VerticalCurvedList"/>
    <dgm:cxn modelId="{37666FA0-89A8-420E-BCBE-70293DB82523}" srcId="{6D5F42F7-55BC-4F2C-A1A1-BCCC28786029}" destId="{53E7F8D6-3E4B-4783-A0E1-84CE5B1A6952}" srcOrd="0" destOrd="0" parTransId="{3A456B7B-38E7-4E78-821F-61295FBD8232}" sibTransId="{45F86368-1E28-4802-A061-C9019DA6BEDB}"/>
    <dgm:cxn modelId="{8391C984-6E45-4E4A-A0E4-D7A21F0FCE18}" type="presOf" srcId="{53E7F8D6-3E4B-4783-A0E1-84CE5B1A6952}" destId="{2F8971AF-1F72-410E-B129-0622BCE55193}" srcOrd="0" destOrd="0" presId="urn:microsoft.com/office/officeart/2008/layout/VerticalCurvedList"/>
    <dgm:cxn modelId="{C5680127-EBA5-4096-94EF-7244AA75AAFD}" srcId="{6D5F42F7-55BC-4F2C-A1A1-BCCC28786029}" destId="{B5E0F1F0-CA6C-4B3C-9CE9-A32E4F633877}" srcOrd="1" destOrd="0" parTransId="{6FE84315-557A-478E-BE8C-070479606BCD}" sibTransId="{B931ED93-47C6-4ADC-9245-80C3FCBD195A}"/>
    <dgm:cxn modelId="{EEAF89B9-0258-4206-8AFB-34423624473C}" type="presOf" srcId="{7635EC7A-80D7-40DD-A207-DEE76A1897E7}" destId="{C32B02BF-D28E-4AD1-8736-F9A9AA0E847C}" srcOrd="0" destOrd="0" presId="urn:microsoft.com/office/officeart/2008/layout/VerticalCurvedList"/>
    <dgm:cxn modelId="{52BB1EE0-C17D-47B4-A2CD-D1A5D6F65275}" type="presOf" srcId="{45F86368-1E28-4802-A061-C9019DA6BEDB}" destId="{E88BBAD3-8C8D-4B63-995B-6414FBE21068}" srcOrd="0" destOrd="0" presId="urn:microsoft.com/office/officeart/2008/layout/VerticalCurvedList"/>
    <dgm:cxn modelId="{ED1B1A21-3B79-4455-99E1-474C3E767C47}" type="presOf" srcId="{6D5F42F7-55BC-4F2C-A1A1-BCCC28786029}" destId="{E0C42169-274B-43DF-97CE-BEA6D11B68B9}" srcOrd="0" destOrd="0" presId="urn:microsoft.com/office/officeart/2008/layout/VerticalCurvedList"/>
    <dgm:cxn modelId="{615F3ECF-C3F7-479D-A917-4D289F427680}" type="presParOf" srcId="{E0C42169-274B-43DF-97CE-BEA6D11B68B9}" destId="{54E42B10-9F1C-4F6D-B8AB-CF2AE699C45C}" srcOrd="0" destOrd="0" presId="urn:microsoft.com/office/officeart/2008/layout/VerticalCurvedList"/>
    <dgm:cxn modelId="{C12436D9-EE1E-4067-9DF6-D4BCB80FC900}" type="presParOf" srcId="{54E42B10-9F1C-4F6D-B8AB-CF2AE699C45C}" destId="{789BCD1F-897E-4A82-B41F-F175DEA5B513}" srcOrd="0" destOrd="0" presId="urn:microsoft.com/office/officeart/2008/layout/VerticalCurvedList"/>
    <dgm:cxn modelId="{D73BE980-74FF-4B0C-935C-71F615D8D3FD}" type="presParOf" srcId="{789BCD1F-897E-4A82-B41F-F175DEA5B513}" destId="{C426A547-86F1-41C4-B20C-AD2D88B59CFE}" srcOrd="0" destOrd="0" presId="urn:microsoft.com/office/officeart/2008/layout/VerticalCurvedList"/>
    <dgm:cxn modelId="{3852D856-3D64-414B-9E57-E74489328405}" type="presParOf" srcId="{789BCD1F-897E-4A82-B41F-F175DEA5B513}" destId="{E88BBAD3-8C8D-4B63-995B-6414FBE21068}" srcOrd="1" destOrd="0" presId="urn:microsoft.com/office/officeart/2008/layout/VerticalCurvedList"/>
    <dgm:cxn modelId="{8C17F9BC-95C5-490E-BFF1-36BB85412770}" type="presParOf" srcId="{789BCD1F-897E-4A82-B41F-F175DEA5B513}" destId="{86F682A2-57C4-414A-B55E-0C6A7B307A05}" srcOrd="2" destOrd="0" presId="urn:microsoft.com/office/officeart/2008/layout/VerticalCurvedList"/>
    <dgm:cxn modelId="{388D5850-483A-427C-A314-0E17D13C8B1F}" type="presParOf" srcId="{789BCD1F-897E-4A82-B41F-F175DEA5B513}" destId="{7DFA6D70-8525-45DF-A68D-2ABEE8806C49}" srcOrd="3" destOrd="0" presId="urn:microsoft.com/office/officeart/2008/layout/VerticalCurvedList"/>
    <dgm:cxn modelId="{4787AA2D-213A-4443-8470-13E578CD1848}" type="presParOf" srcId="{54E42B10-9F1C-4F6D-B8AB-CF2AE699C45C}" destId="{2F8971AF-1F72-410E-B129-0622BCE55193}" srcOrd="1" destOrd="0" presId="urn:microsoft.com/office/officeart/2008/layout/VerticalCurvedList"/>
    <dgm:cxn modelId="{7C2C55C6-077D-46D7-A7B2-0B6918685F3B}" type="presParOf" srcId="{54E42B10-9F1C-4F6D-B8AB-CF2AE699C45C}" destId="{9F572394-9097-476D-A2AC-9949E6E8141C}" srcOrd="2" destOrd="0" presId="urn:microsoft.com/office/officeart/2008/layout/VerticalCurvedList"/>
    <dgm:cxn modelId="{2DA6D7F7-0FBC-475F-857E-276ABFD77592}" type="presParOf" srcId="{9F572394-9097-476D-A2AC-9949E6E8141C}" destId="{0707AF9A-5A51-4765-B63D-5D118DAFB51C}" srcOrd="0" destOrd="0" presId="urn:microsoft.com/office/officeart/2008/layout/VerticalCurvedList"/>
    <dgm:cxn modelId="{9A7D20F4-E1DC-4805-BF11-932469C78089}" type="presParOf" srcId="{54E42B10-9F1C-4F6D-B8AB-CF2AE699C45C}" destId="{F57109F5-9831-4E89-9096-07F0028CFC29}" srcOrd="3" destOrd="0" presId="urn:microsoft.com/office/officeart/2008/layout/VerticalCurvedList"/>
    <dgm:cxn modelId="{D986904F-4F0E-47D9-AFC9-C3C45253D288}" type="presParOf" srcId="{54E42B10-9F1C-4F6D-B8AB-CF2AE699C45C}" destId="{AD010C09-365B-438F-B5E0-2D363FE6990C}" srcOrd="4" destOrd="0" presId="urn:microsoft.com/office/officeart/2008/layout/VerticalCurvedList"/>
    <dgm:cxn modelId="{C5969955-6C21-4E84-BA91-8DF5D06793DF}" type="presParOf" srcId="{AD010C09-365B-438F-B5E0-2D363FE6990C}" destId="{1DD61AFA-2489-4B11-986B-E9BA79929A68}" srcOrd="0" destOrd="0" presId="urn:microsoft.com/office/officeart/2008/layout/VerticalCurvedList"/>
    <dgm:cxn modelId="{A48DD3D0-C024-467F-8116-720BDBBA66E3}" type="presParOf" srcId="{54E42B10-9F1C-4F6D-B8AB-CF2AE699C45C}" destId="{C32B02BF-D28E-4AD1-8736-F9A9AA0E847C}" srcOrd="5" destOrd="0" presId="urn:microsoft.com/office/officeart/2008/layout/VerticalCurvedList"/>
    <dgm:cxn modelId="{ADEF2F01-50E4-486B-93B6-71A6708EBF84}" type="presParOf" srcId="{54E42B10-9F1C-4F6D-B8AB-CF2AE699C45C}" destId="{4081E614-D71D-4435-8163-21C8F93D8A5C}" srcOrd="6" destOrd="0" presId="urn:microsoft.com/office/officeart/2008/layout/VerticalCurvedList"/>
    <dgm:cxn modelId="{8A5B9670-D3C0-4914-A050-C14B77D82A45}" type="presParOf" srcId="{4081E614-D71D-4435-8163-21C8F93D8A5C}" destId="{07FF47D5-ECD8-419D-AE53-929B164B62E9}" srcOrd="0" destOrd="0" presId="urn:microsoft.com/office/officeart/2008/layout/VerticalCurvedList"/>
    <dgm:cxn modelId="{4B0AE95B-AD67-471A-B0B5-EF223E677F3D}" type="presParOf" srcId="{54E42B10-9F1C-4F6D-B8AB-CF2AE699C45C}" destId="{7FE71DD5-C93C-43A5-8C97-B245864C1B7B}" srcOrd="7" destOrd="0" presId="urn:microsoft.com/office/officeart/2008/layout/VerticalCurvedList"/>
    <dgm:cxn modelId="{10CF06C9-74C6-4032-854E-A78C7F916210}" type="presParOf" srcId="{54E42B10-9F1C-4F6D-B8AB-CF2AE699C45C}" destId="{38AF5BCF-B005-47E0-96E6-A819CF6E8AC9}" srcOrd="8" destOrd="0" presId="urn:microsoft.com/office/officeart/2008/layout/VerticalCurvedList"/>
    <dgm:cxn modelId="{059CC52C-BFD0-44FE-99D2-C5F902F60F20}" type="presParOf" srcId="{38AF5BCF-B005-47E0-96E6-A819CF6E8AC9}" destId="{FD297FCE-898C-48C5-ABD5-4450E66C7B24}" srcOrd="0" destOrd="0" presId="urn:microsoft.com/office/officeart/2008/layout/VerticalCurvedList"/>
    <dgm:cxn modelId="{1EE8E80C-C820-42B7-A363-334FA78E063D}" type="presParOf" srcId="{54E42B10-9F1C-4F6D-B8AB-CF2AE699C45C}" destId="{93792339-274C-4961-82F8-D0677DCDE536}" srcOrd="9" destOrd="0" presId="urn:microsoft.com/office/officeart/2008/layout/VerticalCurvedList"/>
    <dgm:cxn modelId="{FF362E97-72B7-40ED-80EA-EC0E2338B83F}" type="presParOf" srcId="{54E42B10-9F1C-4F6D-B8AB-CF2AE699C45C}" destId="{2A6CB2B7-23EA-4697-9473-AE031DC65679}" srcOrd="10" destOrd="0" presId="urn:microsoft.com/office/officeart/2008/layout/VerticalCurvedList"/>
    <dgm:cxn modelId="{9CF132F6-A4C3-4D80-95A9-3AEEB73A4A33}" type="presParOf" srcId="{2A6CB2B7-23EA-4697-9473-AE031DC65679}" destId="{662FDB1B-C7A7-4EC9-A440-39D358C30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9B757-4D7D-48AB-BBF3-F69906E01D2F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0F661603-AFF4-4D93-A0F1-68FC07AFBC53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STEM образователна среда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включваща обновяване, модернизиране и създаване на ново пространство за качествено образование – лабораторен комплекс и среда за проектна компетентност и работа в екип извън класическата система на класната стая във всяко от основните и средните училища, както  и в гимназиите в общината</a:t>
          </a:r>
          <a:endParaRPr lang="bg-BG" sz="1800" dirty="0"/>
        </a:p>
      </dgm:t>
    </dgm:pt>
    <dgm:pt modelId="{893DA912-A4B6-4B8C-B050-12C6D00A1B15}" type="parTrans" cxnId="{C9D77AAA-9772-42A1-9ABE-51D0FFAA49B7}">
      <dgm:prSet/>
      <dgm:spPr/>
      <dgm:t>
        <a:bodyPr/>
        <a:lstStyle/>
        <a:p>
          <a:endParaRPr lang="bg-BG"/>
        </a:p>
      </dgm:t>
    </dgm:pt>
    <dgm:pt modelId="{F90F6537-C80C-4749-B638-39F0F0371579}" type="sibTrans" cxnId="{C9D77AAA-9772-42A1-9ABE-51D0FFAA49B7}">
      <dgm:prSet/>
      <dgm:spPr/>
      <dgm:t>
        <a:bodyPr/>
        <a:lstStyle/>
        <a:p>
          <a:endParaRPr lang="bg-BG"/>
        </a:p>
      </dgm:t>
    </dgm:pt>
    <dgm:pt modelId="{71E9325D-6BFE-4706-B596-EB2F544E934B}">
      <dgm:prSet phldrT="[Текст]" custT="1"/>
      <dgm:spPr/>
      <dgm:t>
        <a:bodyPr/>
        <a:lstStyle/>
        <a:p>
          <a:r>
            <a:rPr lang="bg-BG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изграждане на </a:t>
          </a:r>
          <a:r>
            <a:rPr lang="bg-BG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киноцентър</a:t>
          </a:r>
          <a:r>
            <a:rPr lang="bg-BG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землището на с. Хърсово</a:t>
          </a:r>
          <a:endParaRPr lang="bg-BG" sz="2000" dirty="0"/>
        </a:p>
      </dgm:t>
    </dgm:pt>
    <dgm:pt modelId="{C32A02A0-4F13-4E87-A85D-5AC7D36B1917}" type="parTrans" cxnId="{8BF97184-94E5-42AB-A31E-B80F581F5882}">
      <dgm:prSet/>
      <dgm:spPr/>
      <dgm:t>
        <a:bodyPr/>
        <a:lstStyle/>
        <a:p>
          <a:endParaRPr lang="bg-BG"/>
        </a:p>
      </dgm:t>
    </dgm:pt>
    <dgm:pt modelId="{D15AB87F-5B0B-44D7-AAAB-F9529538C18E}" type="sibTrans" cxnId="{8BF97184-94E5-42AB-A31E-B80F581F5882}">
      <dgm:prSet/>
      <dgm:spPr/>
      <dgm:t>
        <a:bodyPr/>
        <a:lstStyle/>
        <a:p>
          <a:endParaRPr lang="bg-BG"/>
        </a:p>
      </dgm:t>
    </dgm:pt>
    <dgm:pt modelId="{3760472A-F6F4-4DB7-8489-CC430C43EA38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Устройствено планиране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актуализация на ОУП на Благоевград, изработване на дигитален подземен регистър, изготвяне на генерален транспортен план на Благоевград, изработване на кадастрални карти и кадастрални регистри на територии, включващи зони с компактно ромско и друго живеещо при подобни условия население,  актуализация на подробни устройствени планове на общински терени</a:t>
          </a:r>
          <a:endParaRPr lang="bg-BG" sz="1800" dirty="0"/>
        </a:p>
      </dgm:t>
    </dgm:pt>
    <dgm:pt modelId="{44CDDDED-B1BC-47F9-9D57-0C9462B92BFE}" type="parTrans" cxnId="{F10D4BDC-B3E3-4E1E-9F95-0C3B6D55202C}">
      <dgm:prSet/>
      <dgm:spPr/>
      <dgm:t>
        <a:bodyPr/>
        <a:lstStyle/>
        <a:p>
          <a:endParaRPr lang="bg-BG"/>
        </a:p>
      </dgm:t>
    </dgm:pt>
    <dgm:pt modelId="{19BFD971-53FE-4C9E-9551-3CCA522D5CE7}" type="sibTrans" cxnId="{F10D4BDC-B3E3-4E1E-9F95-0C3B6D55202C}">
      <dgm:prSet/>
      <dgm:spPr/>
      <dgm:t>
        <a:bodyPr/>
        <a:lstStyle/>
        <a:p>
          <a:endParaRPr lang="bg-BG"/>
        </a:p>
      </dgm:t>
    </dgm:pt>
    <dgm:pt modelId="{9372290A-FD68-4C09-AF27-E2C73DE7D190}" type="pres">
      <dgm:prSet presAssocID="{B7B9B757-4D7D-48AB-BBF3-F69906E01D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F0A2F504-5AC0-4FBC-ACD1-4D2EAFFAA231}" type="pres">
      <dgm:prSet presAssocID="{B7B9B757-4D7D-48AB-BBF3-F69906E01D2F}" presName="Name1" presStyleCnt="0"/>
      <dgm:spPr/>
    </dgm:pt>
    <dgm:pt modelId="{47E1D5F7-CE0D-44D4-AC56-9F2FF8C5EE0A}" type="pres">
      <dgm:prSet presAssocID="{B7B9B757-4D7D-48AB-BBF3-F69906E01D2F}" presName="cycle" presStyleCnt="0"/>
      <dgm:spPr/>
    </dgm:pt>
    <dgm:pt modelId="{9C91E6CC-DF08-43C7-9D81-FB6BD3B0D5BC}" type="pres">
      <dgm:prSet presAssocID="{B7B9B757-4D7D-48AB-BBF3-F69906E01D2F}" presName="srcNode" presStyleLbl="node1" presStyleIdx="0" presStyleCnt="3"/>
      <dgm:spPr/>
    </dgm:pt>
    <dgm:pt modelId="{12406D79-48B3-4B72-95A4-8177B0FC4800}" type="pres">
      <dgm:prSet presAssocID="{B7B9B757-4D7D-48AB-BBF3-F69906E01D2F}" presName="conn" presStyleLbl="parChTrans1D2" presStyleIdx="0" presStyleCnt="1"/>
      <dgm:spPr/>
      <dgm:t>
        <a:bodyPr/>
        <a:lstStyle/>
        <a:p>
          <a:endParaRPr lang="bg-BG"/>
        </a:p>
      </dgm:t>
    </dgm:pt>
    <dgm:pt modelId="{7A9722E9-3788-40DA-8890-1811AE0448B7}" type="pres">
      <dgm:prSet presAssocID="{B7B9B757-4D7D-48AB-BBF3-F69906E01D2F}" presName="extraNode" presStyleLbl="node1" presStyleIdx="0" presStyleCnt="3"/>
      <dgm:spPr/>
    </dgm:pt>
    <dgm:pt modelId="{C545F19A-AE32-43F3-9D4F-F7E2E168458A}" type="pres">
      <dgm:prSet presAssocID="{B7B9B757-4D7D-48AB-BBF3-F69906E01D2F}" presName="dstNode" presStyleLbl="node1" presStyleIdx="0" presStyleCnt="3"/>
      <dgm:spPr/>
    </dgm:pt>
    <dgm:pt modelId="{81154021-3439-4EDD-8C54-5B848C556C98}" type="pres">
      <dgm:prSet presAssocID="{0F661603-AFF4-4D93-A0F1-68FC07AFBC53}" presName="text_1" presStyleLbl="node1" presStyleIdx="0" presStyleCnt="3" custScaleX="101962" custScaleY="12007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4CDC7E0-2068-44FF-B0E5-14DF5ED8300E}" type="pres">
      <dgm:prSet presAssocID="{0F661603-AFF4-4D93-A0F1-68FC07AFBC53}" presName="accent_1" presStyleCnt="0"/>
      <dgm:spPr/>
    </dgm:pt>
    <dgm:pt modelId="{92FAA786-16F2-4011-AFA6-AD2658E74DD2}" type="pres">
      <dgm:prSet presAssocID="{0F661603-AFF4-4D93-A0F1-68FC07AFBC53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C90C291-BFDE-41BB-8258-B915EFFDAA9B}" type="pres">
      <dgm:prSet presAssocID="{71E9325D-6BFE-4706-B596-EB2F544E934B}" presName="text_2" presStyleLbl="node1" presStyleIdx="1" presStyleCnt="3" custScaleX="100736" custLinFactNeighborX="650" custLinFactNeighborY="-222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53D9AF1-5502-48B1-BB10-EC98434A80E7}" type="pres">
      <dgm:prSet presAssocID="{71E9325D-6BFE-4706-B596-EB2F544E934B}" presName="accent_2" presStyleCnt="0"/>
      <dgm:spPr/>
    </dgm:pt>
    <dgm:pt modelId="{AD60DF3D-D351-4BD8-845C-77F6B8AE684D}" type="pres">
      <dgm:prSet presAssocID="{71E9325D-6BFE-4706-B596-EB2F544E934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55E754-FB8E-4770-9786-8AA0BD7E6794}" type="pres">
      <dgm:prSet presAssocID="{3760472A-F6F4-4DB7-8489-CC430C43EA38}" presName="text_3" presStyleLbl="node1" presStyleIdx="2" presStyleCnt="3" custScaleX="102423" custScaleY="1224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566A8F8-A6E0-41F2-8353-3E0AFA39E068}" type="pres">
      <dgm:prSet presAssocID="{3760472A-F6F4-4DB7-8489-CC430C43EA38}" presName="accent_3" presStyleCnt="0"/>
      <dgm:spPr/>
    </dgm:pt>
    <dgm:pt modelId="{C1D8D8B0-B96A-4901-B203-056855630B7C}" type="pres">
      <dgm:prSet presAssocID="{3760472A-F6F4-4DB7-8489-CC430C43EA38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10D4BDC-B3E3-4E1E-9F95-0C3B6D55202C}" srcId="{B7B9B757-4D7D-48AB-BBF3-F69906E01D2F}" destId="{3760472A-F6F4-4DB7-8489-CC430C43EA38}" srcOrd="2" destOrd="0" parTransId="{44CDDDED-B1BC-47F9-9D57-0C9462B92BFE}" sibTransId="{19BFD971-53FE-4C9E-9551-3CCA522D5CE7}"/>
    <dgm:cxn modelId="{387BAC59-F4D2-43EF-B567-3C08FFD7B797}" type="presOf" srcId="{F90F6537-C80C-4749-B638-39F0F0371579}" destId="{12406D79-48B3-4B72-95A4-8177B0FC4800}" srcOrd="0" destOrd="0" presId="urn:microsoft.com/office/officeart/2008/layout/VerticalCurvedList"/>
    <dgm:cxn modelId="{8BF97184-94E5-42AB-A31E-B80F581F5882}" srcId="{B7B9B757-4D7D-48AB-BBF3-F69906E01D2F}" destId="{71E9325D-6BFE-4706-B596-EB2F544E934B}" srcOrd="1" destOrd="0" parTransId="{C32A02A0-4F13-4E87-A85D-5AC7D36B1917}" sibTransId="{D15AB87F-5B0B-44D7-AAAB-F9529538C18E}"/>
    <dgm:cxn modelId="{0DD9A1AD-4704-4536-8EA7-F5B9FE1DBA36}" type="presOf" srcId="{71E9325D-6BFE-4706-B596-EB2F544E934B}" destId="{AC90C291-BFDE-41BB-8258-B915EFFDAA9B}" srcOrd="0" destOrd="0" presId="urn:microsoft.com/office/officeart/2008/layout/VerticalCurvedList"/>
    <dgm:cxn modelId="{2BC55AA0-0846-4E6B-9EBF-F0B08622A3A2}" type="presOf" srcId="{3760472A-F6F4-4DB7-8489-CC430C43EA38}" destId="{D155E754-FB8E-4770-9786-8AA0BD7E6794}" srcOrd="0" destOrd="0" presId="urn:microsoft.com/office/officeart/2008/layout/VerticalCurvedList"/>
    <dgm:cxn modelId="{C9D77AAA-9772-42A1-9ABE-51D0FFAA49B7}" srcId="{B7B9B757-4D7D-48AB-BBF3-F69906E01D2F}" destId="{0F661603-AFF4-4D93-A0F1-68FC07AFBC53}" srcOrd="0" destOrd="0" parTransId="{893DA912-A4B6-4B8C-B050-12C6D00A1B15}" sibTransId="{F90F6537-C80C-4749-B638-39F0F0371579}"/>
    <dgm:cxn modelId="{127863F7-9D37-4CC7-B90B-EE7629B90881}" type="presOf" srcId="{B7B9B757-4D7D-48AB-BBF3-F69906E01D2F}" destId="{9372290A-FD68-4C09-AF27-E2C73DE7D190}" srcOrd="0" destOrd="0" presId="urn:microsoft.com/office/officeart/2008/layout/VerticalCurvedList"/>
    <dgm:cxn modelId="{436EA1F5-732D-4985-8868-3170D3B0E054}" type="presOf" srcId="{0F661603-AFF4-4D93-A0F1-68FC07AFBC53}" destId="{81154021-3439-4EDD-8C54-5B848C556C98}" srcOrd="0" destOrd="0" presId="urn:microsoft.com/office/officeart/2008/layout/VerticalCurvedList"/>
    <dgm:cxn modelId="{C09EE373-A870-4CAC-A96E-7491AE8A5E9B}" type="presParOf" srcId="{9372290A-FD68-4C09-AF27-E2C73DE7D190}" destId="{F0A2F504-5AC0-4FBC-ACD1-4D2EAFFAA231}" srcOrd="0" destOrd="0" presId="urn:microsoft.com/office/officeart/2008/layout/VerticalCurvedList"/>
    <dgm:cxn modelId="{59FC3797-61D5-4AC0-BD7E-0266B8331FC5}" type="presParOf" srcId="{F0A2F504-5AC0-4FBC-ACD1-4D2EAFFAA231}" destId="{47E1D5F7-CE0D-44D4-AC56-9F2FF8C5EE0A}" srcOrd="0" destOrd="0" presId="urn:microsoft.com/office/officeart/2008/layout/VerticalCurvedList"/>
    <dgm:cxn modelId="{5423E3BF-3048-425B-8BF7-4A912C5DE8C5}" type="presParOf" srcId="{47E1D5F7-CE0D-44D4-AC56-9F2FF8C5EE0A}" destId="{9C91E6CC-DF08-43C7-9D81-FB6BD3B0D5BC}" srcOrd="0" destOrd="0" presId="urn:microsoft.com/office/officeart/2008/layout/VerticalCurvedList"/>
    <dgm:cxn modelId="{190A71C9-614D-4295-B78A-93FC4383187B}" type="presParOf" srcId="{47E1D5F7-CE0D-44D4-AC56-9F2FF8C5EE0A}" destId="{12406D79-48B3-4B72-95A4-8177B0FC4800}" srcOrd="1" destOrd="0" presId="urn:microsoft.com/office/officeart/2008/layout/VerticalCurvedList"/>
    <dgm:cxn modelId="{53658468-900F-4401-B134-7006A708625E}" type="presParOf" srcId="{47E1D5F7-CE0D-44D4-AC56-9F2FF8C5EE0A}" destId="{7A9722E9-3788-40DA-8890-1811AE0448B7}" srcOrd="2" destOrd="0" presId="urn:microsoft.com/office/officeart/2008/layout/VerticalCurvedList"/>
    <dgm:cxn modelId="{6EF65D3F-6544-48AA-8DE7-EB167C057CD3}" type="presParOf" srcId="{47E1D5F7-CE0D-44D4-AC56-9F2FF8C5EE0A}" destId="{C545F19A-AE32-43F3-9D4F-F7E2E168458A}" srcOrd="3" destOrd="0" presId="urn:microsoft.com/office/officeart/2008/layout/VerticalCurvedList"/>
    <dgm:cxn modelId="{E6FC376C-59F5-455F-82C7-09741E29265A}" type="presParOf" srcId="{F0A2F504-5AC0-4FBC-ACD1-4D2EAFFAA231}" destId="{81154021-3439-4EDD-8C54-5B848C556C98}" srcOrd="1" destOrd="0" presId="urn:microsoft.com/office/officeart/2008/layout/VerticalCurvedList"/>
    <dgm:cxn modelId="{DDB0FB5B-5530-4FD1-AAF9-CCF25BC526DA}" type="presParOf" srcId="{F0A2F504-5AC0-4FBC-ACD1-4D2EAFFAA231}" destId="{24CDC7E0-2068-44FF-B0E5-14DF5ED8300E}" srcOrd="2" destOrd="0" presId="urn:microsoft.com/office/officeart/2008/layout/VerticalCurvedList"/>
    <dgm:cxn modelId="{B0B585A8-709A-4F16-84DB-2701CB99CD5F}" type="presParOf" srcId="{24CDC7E0-2068-44FF-B0E5-14DF5ED8300E}" destId="{92FAA786-16F2-4011-AFA6-AD2658E74DD2}" srcOrd="0" destOrd="0" presId="urn:microsoft.com/office/officeart/2008/layout/VerticalCurvedList"/>
    <dgm:cxn modelId="{03A8E837-A341-4F42-94E9-9CCD89452B2C}" type="presParOf" srcId="{F0A2F504-5AC0-4FBC-ACD1-4D2EAFFAA231}" destId="{AC90C291-BFDE-41BB-8258-B915EFFDAA9B}" srcOrd="3" destOrd="0" presId="urn:microsoft.com/office/officeart/2008/layout/VerticalCurvedList"/>
    <dgm:cxn modelId="{91EC34C3-B31F-4D14-948B-7C74618687FC}" type="presParOf" srcId="{F0A2F504-5AC0-4FBC-ACD1-4D2EAFFAA231}" destId="{253D9AF1-5502-48B1-BB10-EC98434A80E7}" srcOrd="4" destOrd="0" presId="urn:microsoft.com/office/officeart/2008/layout/VerticalCurvedList"/>
    <dgm:cxn modelId="{82376521-7A6E-49AA-AAC6-E2DB8E5755DB}" type="presParOf" srcId="{253D9AF1-5502-48B1-BB10-EC98434A80E7}" destId="{AD60DF3D-D351-4BD8-845C-77F6B8AE684D}" srcOrd="0" destOrd="0" presId="urn:microsoft.com/office/officeart/2008/layout/VerticalCurvedList"/>
    <dgm:cxn modelId="{AB0DC98B-069B-435F-9A4B-AB05FD8CEDA1}" type="presParOf" srcId="{F0A2F504-5AC0-4FBC-ACD1-4D2EAFFAA231}" destId="{D155E754-FB8E-4770-9786-8AA0BD7E6794}" srcOrd="5" destOrd="0" presId="urn:microsoft.com/office/officeart/2008/layout/VerticalCurvedList"/>
    <dgm:cxn modelId="{FBA59220-D094-4D65-8B0E-308185A7C0C0}" type="presParOf" srcId="{F0A2F504-5AC0-4FBC-ACD1-4D2EAFFAA231}" destId="{C566A8F8-A6E0-41F2-8353-3E0AFA39E068}" srcOrd="6" destOrd="0" presId="urn:microsoft.com/office/officeart/2008/layout/VerticalCurvedList"/>
    <dgm:cxn modelId="{F0CB80B1-5873-4751-BA32-68203D71859F}" type="presParOf" srcId="{C566A8F8-A6E0-41F2-8353-3E0AFA39E068}" destId="{C1D8D8B0-B96A-4901-B203-056855630B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39663B-034A-476A-BA58-C908689E5B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FF4DA514-6C4F-4876-9E05-DA81550009BB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 и изграждане на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система за управление на автомобилния трафик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Благоевград и населените места в общината – II етап</a:t>
          </a:r>
          <a:endParaRPr lang="bg-BG" sz="1800" dirty="0"/>
        </a:p>
      </dgm:t>
    </dgm:pt>
    <dgm:pt modelId="{957C466E-F66C-4454-BFB3-61513E33727A}" type="parTrans" cxnId="{D02E1DC8-D49E-4ED5-B640-706796074F00}">
      <dgm:prSet/>
      <dgm:spPr/>
      <dgm:t>
        <a:bodyPr/>
        <a:lstStyle/>
        <a:p>
          <a:endParaRPr lang="bg-BG"/>
        </a:p>
      </dgm:t>
    </dgm:pt>
    <dgm:pt modelId="{A99BF530-1EBD-407A-8EC0-83D7C7771C04}" type="sibTrans" cxnId="{D02E1DC8-D49E-4ED5-B640-706796074F00}">
      <dgm:prSet/>
      <dgm:spPr/>
      <dgm:t>
        <a:bodyPr/>
        <a:lstStyle/>
        <a:p>
          <a:endParaRPr lang="bg-BG"/>
        </a:p>
      </dgm:t>
    </dgm:pt>
    <dgm:pt modelId="{F44D918B-2865-4D5F-9C42-84FCF67140FC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Рехабилитация на общински път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Благоевград – м. Бодрост, вкл. до м. Септемврийче, с обособяване на велотрасе</a:t>
          </a:r>
          <a:endParaRPr lang="bg-BG" sz="1800" dirty="0"/>
        </a:p>
      </dgm:t>
    </dgm:pt>
    <dgm:pt modelId="{BA213EF7-A977-47A0-8CCC-FCBF957D94E9}" type="parTrans" cxnId="{164FECFF-7C2C-4196-A025-77D997E9D563}">
      <dgm:prSet/>
      <dgm:spPr/>
      <dgm:t>
        <a:bodyPr/>
        <a:lstStyle/>
        <a:p>
          <a:endParaRPr lang="bg-BG"/>
        </a:p>
      </dgm:t>
    </dgm:pt>
    <dgm:pt modelId="{77F0F47C-340E-413A-BDBF-00F0485B89E2}" type="sibTrans" cxnId="{164FECFF-7C2C-4196-A025-77D997E9D563}">
      <dgm:prSet/>
      <dgm:spPr/>
      <dgm:t>
        <a:bodyPr/>
        <a:lstStyle/>
        <a:p>
          <a:endParaRPr lang="bg-BG"/>
        </a:p>
      </dgm:t>
    </dgm:pt>
    <dgm:pt modelId="{BBBCECDB-F65E-4CFD-9BF3-83D0F51FC449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обществени паркинги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района на Болница Пулс и МЦ1, зад Кончето, за автобуси в линията на големи пътни артерии и др.</a:t>
          </a:r>
          <a:endParaRPr lang="bg-BG" sz="1800" dirty="0"/>
        </a:p>
      </dgm:t>
    </dgm:pt>
    <dgm:pt modelId="{6F7E8C9D-ADCB-4DA4-A93E-B3E6E81E0475}" type="parTrans" cxnId="{D2D8C039-DD4D-40EF-B220-D94B7A11527C}">
      <dgm:prSet/>
      <dgm:spPr/>
      <dgm:t>
        <a:bodyPr/>
        <a:lstStyle/>
        <a:p>
          <a:endParaRPr lang="bg-BG"/>
        </a:p>
      </dgm:t>
    </dgm:pt>
    <dgm:pt modelId="{E9102E7D-54D7-456A-B82B-5021B7EE90BE}" type="sibTrans" cxnId="{D2D8C039-DD4D-40EF-B220-D94B7A11527C}">
      <dgm:prSet/>
      <dgm:spPr/>
      <dgm:t>
        <a:bodyPr/>
        <a:lstStyle/>
        <a:p>
          <a:endParaRPr lang="bg-BG"/>
        </a:p>
      </dgm:t>
    </dgm:pt>
    <dgm:pt modelId="{E85988BE-E6AB-4F38-AD6D-CA9DCF6A3E3D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възстановяване на закрит и открит басейн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вкл. довеждащ водопровод за минерална вода и облагородяване на околното пространство (паркова зона Бачиново)</a:t>
          </a:r>
          <a:endParaRPr lang="bg-BG" sz="1800" dirty="0"/>
        </a:p>
      </dgm:t>
    </dgm:pt>
    <dgm:pt modelId="{B0931BFD-10EA-457E-8BF0-FC03BFD5311B}" type="parTrans" cxnId="{C286DA0A-D5F2-4E5D-B381-95E13756A30B}">
      <dgm:prSet/>
      <dgm:spPr/>
      <dgm:t>
        <a:bodyPr/>
        <a:lstStyle/>
        <a:p>
          <a:endParaRPr lang="bg-BG"/>
        </a:p>
      </dgm:t>
    </dgm:pt>
    <dgm:pt modelId="{4B63A009-C6AF-48B9-86D6-965C0E572F54}" type="sibTrans" cxnId="{C286DA0A-D5F2-4E5D-B381-95E13756A30B}">
      <dgm:prSet/>
      <dgm:spPr/>
      <dgm:t>
        <a:bodyPr/>
        <a:lstStyle/>
        <a:p>
          <a:endParaRPr lang="bg-BG"/>
        </a:p>
      </dgm:t>
    </dgm:pt>
    <dgm:pt modelId="{2F6C7547-0B74-4683-B95C-DBE26A2A7BBA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Цялостна реконструкция на сградата на бившия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Междуучилищен център за трудово-политехническо обучение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превръщането му в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Център по изкуствата </a:t>
          </a:r>
          <a:endParaRPr lang="bg-BG" sz="1800" dirty="0"/>
        </a:p>
      </dgm:t>
    </dgm:pt>
    <dgm:pt modelId="{10F27BA2-5ED7-4E77-8D6B-26C2C4804460}" type="parTrans" cxnId="{02BE2152-73F7-448C-8878-0D55340E2EF3}">
      <dgm:prSet/>
      <dgm:spPr/>
      <dgm:t>
        <a:bodyPr/>
        <a:lstStyle/>
        <a:p>
          <a:endParaRPr lang="bg-BG"/>
        </a:p>
      </dgm:t>
    </dgm:pt>
    <dgm:pt modelId="{8DCD6A5E-0397-43FE-B104-7ECDB6A24180}" type="sibTrans" cxnId="{02BE2152-73F7-448C-8878-0D55340E2EF3}">
      <dgm:prSet/>
      <dgm:spPr/>
      <dgm:t>
        <a:bodyPr/>
        <a:lstStyle/>
        <a:p>
          <a:endParaRPr lang="bg-BG"/>
        </a:p>
      </dgm:t>
    </dgm:pt>
    <dgm:pt modelId="{EA5F89A2-297D-415D-9682-A15D3B062584}">
      <dgm:prSet phldrT="[Текст]" custT="1"/>
      <dgm:spPr/>
      <dgm:t>
        <a:bodyPr/>
        <a:lstStyle/>
        <a:p>
          <a:pPr algn="just"/>
          <a:r>
            <a:rPr lang="bg-BG" sz="1800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Създаване на МИГ </a:t>
          </a:r>
          <a:r>
            <a:rPr lang="bg-BG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изпълнение на мерки в рамките </a:t>
          </a:r>
          <a:r>
            <a:rPr lang="bg-BG" sz="1800" b="1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подход ВОМР </a:t>
          </a:r>
          <a:r>
            <a:rPr lang="bg-BG" sz="18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територията на Община Благоевград в партньорство със съседни общини</a:t>
          </a:r>
          <a:endParaRPr lang="bg-BG" sz="1800" noProof="0" dirty="0"/>
        </a:p>
      </dgm:t>
    </dgm:pt>
    <dgm:pt modelId="{2CC7AEAE-20E1-47E2-BC2D-E2C7CA29B3EA}" type="parTrans" cxnId="{87039250-8BA9-42C8-93C4-D572F354E92D}">
      <dgm:prSet/>
      <dgm:spPr/>
      <dgm:t>
        <a:bodyPr/>
        <a:lstStyle/>
        <a:p>
          <a:endParaRPr lang="bg-BG"/>
        </a:p>
      </dgm:t>
    </dgm:pt>
    <dgm:pt modelId="{8D778E82-E8C8-4C01-8B35-252826D9FA0D}" type="sibTrans" cxnId="{87039250-8BA9-42C8-93C4-D572F354E92D}">
      <dgm:prSet/>
      <dgm:spPr/>
      <dgm:t>
        <a:bodyPr/>
        <a:lstStyle/>
        <a:p>
          <a:endParaRPr lang="bg-BG"/>
        </a:p>
      </dgm:t>
    </dgm:pt>
    <dgm:pt modelId="{125D1D27-DC7C-4525-8542-7D52E289FA6F}" type="pres">
      <dgm:prSet presAssocID="{6039663B-034A-476A-BA58-C908689E5B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3C2E0651-D5CB-41C8-8EE9-60FD447BCA84}" type="pres">
      <dgm:prSet presAssocID="{6039663B-034A-476A-BA58-C908689E5BC9}" presName="Name1" presStyleCnt="0"/>
      <dgm:spPr/>
    </dgm:pt>
    <dgm:pt modelId="{537145D9-C8AE-4179-A105-EE3179A954AC}" type="pres">
      <dgm:prSet presAssocID="{6039663B-034A-476A-BA58-C908689E5BC9}" presName="cycle" presStyleCnt="0"/>
      <dgm:spPr/>
    </dgm:pt>
    <dgm:pt modelId="{780AA6AF-3A5A-42F4-A16F-A99B93B26EDD}" type="pres">
      <dgm:prSet presAssocID="{6039663B-034A-476A-BA58-C908689E5BC9}" presName="srcNode" presStyleLbl="node1" presStyleIdx="0" presStyleCnt="6"/>
      <dgm:spPr/>
    </dgm:pt>
    <dgm:pt modelId="{F8420B5F-CEA8-439D-AFDC-FEC842A29833}" type="pres">
      <dgm:prSet presAssocID="{6039663B-034A-476A-BA58-C908689E5BC9}" presName="conn" presStyleLbl="parChTrans1D2" presStyleIdx="0" presStyleCnt="1"/>
      <dgm:spPr/>
      <dgm:t>
        <a:bodyPr/>
        <a:lstStyle/>
        <a:p>
          <a:endParaRPr lang="bg-BG"/>
        </a:p>
      </dgm:t>
    </dgm:pt>
    <dgm:pt modelId="{2AEB6FC6-B9CC-441A-9B0E-CC7628041171}" type="pres">
      <dgm:prSet presAssocID="{6039663B-034A-476A-BA58-C908689E5BC9}" presName="extraNode" presStyleLbl="node1" presStyleIdx="0" presStyleCnt="6"/>
      <dgm:spPr/>
    </dgm:pt>
    <dgm:pt modelId="{DC5D7131-E042-4A53-A795-A68771E2F372}" type="pres">
      <dgm:prSet presAssocID="{6039663B-034A-476A-BA58-C908689E5BC9}" presName="dstNode" presStyleLbl="node1" presStyleIdx="0" presStyleCnt="6"/>
      <dgm:spPr/>
    </dgm:pt>
    <dgm:pt modelId="{7FD3FA6F-6442-48F9-A982-1764A146AA14}" type="pres">
      <dgm:prSet presAssocID="{FF4DA514-6C4F-4876-9E05-DA81550009B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07535E3-C194-4A63-953D-81DDB061FEAA}" type="pres">
      <dgm:prSet presAssocID="{FF4DA514-6C4F-4876-9E05-DA81550009BB}" presName="accent_1" presStyleCnt="0"/>
      <dgm:spPr/>
    </dgm:pt>
    <dgm:pt modelId="{A22D6F8A-B2E2-4E68-9FE9-DD132824C8AB}" type="pres">
      <dgm:prSet presAssocID="{FF4DA514-6C4F-4876-9E05-DA81550009BB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AF6D9F-DA8B-4512-B248-1092D11A8CD0}" type="pres">
      <dgm:prSet presAssocID="{F44D918B-2865-4D5F-9C42-84FCF67140F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1C7F81-D19E-49DC-986D-9346E327FAB7}" type="pres">
      <dgm:prSet presAssocID="{F44D918B-2865-4D5F-9C42-84FCF67140FC}" presName="accent_2" presStyleCnt="0"/>
      <dgm:spPr/>
    </dgm:pt>
    <dgm:pt modelId="{5342478C-31F5-48C0-BB86-B88C46467347}" type="pres">
      <dgm:prSet presAssocID="{F44D918B-2865-4D5F-9C42-84FCF67140FC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EDD91F8E-F112-44BF-A238-E51A2760B17B}" type="pres">
      <dgm:prSet presAssocID="{BBBCECDB-F65E-4CFD-9BF3-83D0F51FC44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E39DF79-FF55-4317-9B01-5A135E3AA953}" type="pres">
      <dgm:prSet presAssocID="{BBBCECDB-F65E-4CFD-9BF3-83D0F51FC449}" presName="accent_3" presStyleCnt="0"/>
      <dgm:spPr/>
    </dgm:pt>
    <dgm:pt modelId="{F63CA834-3439-4EEA-8F47-9392D6F98E0C}" type="pres">
      <dgm:prSet presAssocID="{BBBCECDB-F65E-4CFD-9BF3-83D0F51FC449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40647B0-AB65-4FC8-8F60-49E0C3B40090}" type="pres">
      <dgm:prSet presAssocID="{E85988BE-E6AB-4F38-AD6D-CA9DCF6A3E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39949C1-F590-435E-9FE1-AA7EEF801BEE}" type="pres">
      <dgm:prSet presAssocID="{E85988BE-E6AB-4F38-AD6D-CA9DCF6A3E3D}" presName="accent_4" presStyleCnt="0"/>
      <dgm:spPr/>
    </dgm:pt>
    <dgm:pt modelId="{1BC5BCBE-FD96-4F7E-B358-84AC1996675B}" type="pres">
      <dgm:prSet presAssocID="{E85988BE-E6AB-4F38-AD6D-CA9DCF6A3E3D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91DDCF-AD49-4FB7-978A-A298FE798CCC}" type="pres">
      <dgm:prSet presAssocID="{2F6C7547-0B74-4683-B95C-DBE26A2A7BB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97A9E34-9F22-49F7-A336-F0F282CEF71B}" type="pres">
      <dgm:prSet presAssocID="{2F6C7547-0B74-4683-B95C-DBE26A2A7BBA}" presName="accent_5" presStyleCnt="0"/>
      <dgm:spPr/>
    </dgm:pt>
    <dgm:pt modelId="{BF41DCB5-BA22-4A18-8511-65007D588D29}" type="pres">
      <dgm:prSet presAssocID="{2F6C7547-0B74-4683-B95C-DBE26A2A7BBA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539D9F61-103F-4470-8A8D-9C82379C484E}" type="pres">
      <dgm:prSet presAssocID="{EA5F89A2-297D-415D-9682-A15D3B06258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A6BECEC-1273-4FFB-ACBC-9EFAE05A0BA7}" type="pres">
      <dgm:prSet presAssocID="{EA5F89A2-297D-415D-9682-A15D3B062584}" presName="accent_6" presStyleCnt="0"/>
      <dgm:spPr/>
    </dgm:pt>
    <dgm:pt modelId="{6B7D4642-9D4B-4A9E-B4DC-B45DCB805CC9}" type="pres">
      <dgm:prSet presAssocID="{EA5F89A2-297D-415D-9682-A15D3B062584}" presName="accentRepeatNode" presStyleLbl="solidFgAcc1" presStyleIdx="5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64FECFF-7C2C-4196-A025-77D997E9D563}" srcId="{6039663B-034A-476A-BA58-C908689E5BC9}" destId="{F44D918B-2865-4D5F-9C42-84FCF67140FC}" srcOrd="1" destOrd="0" parTransId="{BA213EF7-A977-47A0-8CCC-FCBF957D94E9}" sibTransId="{77F0F47C-340E-413A-BDBF-00F0485B89E2}"/>
    <dgm:cxn modelId="{87039250-8BA9-42C8-93C4-D572F354E92D}" srcId="{6039663B-034A-476A-BA58-C908689E5BC9}" destId="{EA5F89A2-297D-415D-9682-A15D3B062584}" srcOrd="5" destOrd="0" parTransId="{2CC7AEAE-20E1-47E2-BC2D-E2C7CA29B3EA}" sibTransId="{8D778E82-E8C8-4C01-8B35-252826D9FA0D}"/>
    <dgm:cxn modelId="{D2D8C039-DD4D-40EF-B220-D94B7A11527C}" srcId="{6039663B-034A-476A-BA58-C908689E5BC9}" destId="{BBBCECDB-F65E-4CFD-9BF3-83D0F51FC449}" srcOrd="2" destOrd="0" parTransId="{6F7E8C9D-ADCB-4DA4-A93E-B3E6E81E0475}" sibTransId="{E9102E7D-54D7-456A-B82B-5021B7EE90BE}"/>
    <dgm:cxn modelId="{C286DA0A-D5F2-4E5D-B381-95E13756A30B}" srcId="{6039663B-034A-476A-BA58-C908689E5BC9}" destId="{E85988BE-E6AB-4F38-AD6D-CA9DCF6A3E3D}" srcOrd="3" destOrd="0" parTransId="{B0931BFD-10EA-457E-8BF0-FC03BFD5311B}" sibTransId="{4B63A009-C6AF-48B9-86D6-965C0E572F54}"/>
    <dgm:cxn modelId="{F2B2AB56-4EAC-4FCF-A483-C4097FDCDF84}" type="presOf" srcId="{F44D918B-2865-4D5F-9C42-84FCF67140FC}" destId="{EEAF6D9F-DA8B-4512-B248-1092D11A8CD0}" srcOrd="0" destOrd="0" presId="urn:microsoft.com/office/officeart/2008/layout/VerticalCurvedList"/>
    <dgm:cxn modelId="{02BE2152-73F7-448C-8878-0D55340E2EF3}" srcId="{6039663B-034A-476A-BA58-C908689E5BC9}" destId="{2F6C7547-0B74-4683-B95C-DBE26A2A7BBA}" srcOrd="4" destOrd="0" parTransId="{10F27BA2-5ED7-4E77-8D6B-26C2C4804460}" sibTransId="{8DCD6A5E-0397-43FE-B104-7ECDB6A24180}"/>
    <dgm:cxn modelId="{4BD9772B-3F17-4E96-B6DF-04ED482CD2B1}" type="presOf" srcId="{6039663B-034A-476A-BA58-C908689E5BC9}" destId="{125D1D27-DC7C-4525-8542-7D52E289FA6F}" srcOrd="0" destOrd="0" presId="urn:microsoft.com/office/officeart/2008/layout/VerticalCurvedList"/>
    <dgm:cxn modelId="{C7588FB6-D64A-469D-A2D8-BA641D1DEA93}" type="presOf" srcId="{A99BF530-1EBD-407A-8EC0-83D7C7771C04}" destId="{F8420B5F-CEA8-439D-AFDC-FEC842A29833}" srcOrd="0" destOrd="0" presId="urn:microsoft.com/office/officeart/2008/layout/VerticalCurvedList"/>
    <dgm:cxn modelId="{651B62C5-A3B6-4FA4-AE7E-2E693DA79885}" type="presOf" srcId="{E85988BE-E6AB-4F38-AD6D-CA9DCF6A3E3D}" destId="{E40647B0-AB65-4FC8-8F60-49E0C3B40090}" srcOrd="0" destOrd="0" presId="urn:microsoft.com/office/officeart/2008/layout/VerticalCurvedList"/>
    <dgm:cxn modelId="{8E92C622-E07C-4942-BDB5-C35639BEED50}" type="presOf" srcId="{2F6C7547-0B74-4683-B95C-DBE26A2A7BBA}" destId="{9491DDCF-AD49-4FB7-978A-A298FE798CCC}" srcOrd="0" destOrd="0" presId="urn:microsoft.com/office/officeart/2008/layout/VerticalCurvedList"/>
    <dgm:cxn modelId="{8D768F9F-112C-4160-AF53-98EDD3515BBF}" type="presOf" srcId="{EA5F89A2-297D-415D-9682-A15D3B062584}" destId="{539D9F61-103F-4470-8A8D-9C82379C484E}" srcOrd="0" destOrd="0" presId="urn:microsoft.com/office/officeart/2008/layout/VerticalCurvedList"/>
    <dgm:cxn modelId="{E97FEBB9-CC70-41AB-8BAA-F53CFF27DEAA}" type="presOf" srcId="{BBBCECDB-F65E-4CFD-9BF3-83D0F51FC449}" destId="{EDD91F8E-F112-44BF-A238-E51A2760B17B}" srcOrd="0" destOrd="0" presId="urn:microsoft.com/office/officeart/2008/layout/VerticalCurvedList"/>
    <dgm:cxn modelId="{D02E1DC8-D49E-4ED5-B640-706796074F00}" srcId="{6039663B-034A-476A-BA58-C908689E5BC9}" destId="{FF4DA514-6C4F-4876-9E05-DA81550009BB}" srcOrd="0" destOrd="0" parTransId="{957C466E-F66C-4454-BFB3-61513E33727A}" sibTransId="{A99BF530-1EBD-407A-8EC0-83D7C7771C04}"/>
    <dgm:cxn modelId="{F9A03D32-30D0-4D17-969B-AB3F801A60F2}" type="presOf" srcId="{FF4DA514-6C4F-4876-9E05-DA81550009BB}" destId="{7FD3FA6F-6442-48F9-A982-1764A146AA14}" srcOrd="0" destOrd="0" presId="urn:microsoft.com/office/officeart/2008/layout/VerticalCurvedList"/>
    <dgm:cxn modelId="{9B7BD441-8CEB-4350-9CE7-681E223750D1}" type="presParOf" srcId="{125D1D27-DC7C-4525-8542-7D52E289FA6F}" destId="{3C2E0651-D5CB-41C8-8EE9-60FD447BCA84}" srcOrd="0" destOrd="0" presId="urn:microsoft.com/office/officeart/2008/layout/VerticalCurvedList"/>
    <dgm:cxn modelId="{43D6D59F-5227-41BE-B539-5CB8D071AEE4}" type="presParOf" srcId="{3C2E0651-D5CB-41C8-8EE9-60FD447BCA84}" destId="{537145D9-C8AE-4179-A105-EE3179A954AC}" srcOrd="0" destOrd="0" presId="urn:microsoft.com/office/officeart/2008/layout/VerticalCurvedList"/>
    <dgm:cxn modelId="{F213A672-9210-4F6C-B23B-70B987D2E470}" type="presParOf" srcId="{537145D9-C8AE-4179-A105-EE3179A954AC}" destId="{780AA6AF-3A5A-42F4-A16F-A99B93B26EDD}" srcOrd="0" destOrd="0" presId="urn:microsoft.com/office/officeart/2008/layout/VerticalCurvedList"/>
    <dgm:cxn modelId="{DE45A47A-7166-4389-AE06-32B404A6462C}" type="presParOf" srcId="{537145D9-C8AE-4179-A105-EE3179A954AC}" destId="{F8420B5F-CEA8-439D-AFDC-FEC842A29833}" srcOrd="1" destOrd="0" presId="urn:microsoft.com/office/officeart/2008/layout/VerticalCurvedList"/>
    <dgm:cxn modelId="{C151B2AB-D1C6-480F-A862-53D0073843B7}" type="presParOf" srcId="{537145D9-C8AE-4179-A105-EE3179A954AC}" destId="{2AEB6FC6-B9CC-441A-9B0E-CC7628041171}" srcOrd="2" destOrd="0" presId="urn:microsoft.com/office/officeart/2008/layout/VerticalCurvedList"/>
    <dgm:cxn modelId="{2DAA85D9-0F81-4FE7-81A1-15A1B672928C}" type="presParOf" srcId="{537145D9-C8AE-4179-A105-EE3179A954AC}" destId="{DC5D7131-E042-4A53-A795-A68771E2F372}" srcOrd="3" destOrd="0" presId="urn:microsoft.com/office/officeart/2008/layout/VerticalCurvedList"/>
    <dgm:cxn modelId="{D8E58F1F-F7C9-4BC4-81F6-54DE449E67AF}" type="presParOf" srcId="{3C2E0651-D5CB-41C8-8EE9-60FD447BCA84}" destId="{7FD3FA6F-6442-48F9-A982-1764A146AA14}" srcOrd="1" destOrd="0" presId="urn:microsoft.com/office/officeart/2008/layout/VerticalCurvedList"/>
    <dgm:cxn modelId="{ADBDC235-8B49-452D-9543-479A3D89CB8D}" type="presParOf" srcId="{3C2E0651-D5CB-41C8-8EE9-60FD447BCA84}" destId="{407535E3-C194-4A63-953D-81DDB061FEAA}" srcOrd="2" destOrd="0" presId="urn:microsoft.com/office/officeart/2008/layout/VerticalCurvedList"/>
    <dgm:cxn modelId="{6A00F4CB-9985-4AFB-B289-00A7508D0891}" type="presParOf" srcId="{407535E3-C194-4A63-953D-81DDB061FEAA}" destId="{A22D6F8A-B2E2-4E68-9FE9-DD132824C8AB}" srcOrd="0" destOrd="0" presId="urn:microsoft.com/office/officeart/2008/layout/VerticalCurvedList"/>
    <dgm:cxn modelId="{FC320E79-9072-45B7-A225-D1279C8AF3E2}" type="presParOf" srcId="{3C2E0651-D5CB-41C8-8EE9-60FD447BCA84}" destId="{EEAF6D9F-DA8B-4512-B248-1092D11A8CD0}" srcOrd="3" destOrd="0" presId="urn:microsoft.com/office/officeart/2008/layout/VerticalCurvedList"/>
    <dgm:cxn modelId="{A5B13E17-51E6-4F4A-8AF0-7C2EC9211050}" type="presParOf" srcId="{3C2E0651-D5CB-41C8-8EE9-60FD447BCA84}" destId="{411C7F81-D19E-49DC-986D-9346E327FAB7}" srcOrd="4" destOrd="0" presId="urn:microsoft.com/office/officeart/2008/layout/VerticalCurvedList"/>
    <dgm:cxn modelId="{657EEE14-EBCD-435E-9DDA-7ACDC5A203F4}" type="presParOf" srcId="{411C7F81-D19E-49DC-986D-9346E327FAB7}" destId="{5342478C-31F5-48C0-BB86-B88C46467347}" srcOrd="0" destOrd="0" presId="urn:microsoft.com/office/officeart/2008/layout/VerticalCurvedList"/>
    <dgm:cxn modelId="{4E8F26C0-22FA-4495-A714-97FE43F1963F}" type="presParOf" srcId="{3C2E0651-D5CB-41C8-8EE9-60FD447BCA84}" destId="{EDD91F8E-F112-44BF-A238-E51A2760B17B}" srcOrd="5" destOrd="0" presId="urn:microsoft.com/office/officeart/2008/layout/VerticalCurvedList"/>
    <dgm:cxn modelId="{B6EE52AE-FDF9-4E3A-89CF-5236B24643DF}" type="presParOf" srcId="{3C2E0651-D5CB-41C8-8EE9-60FD447BCA84}" destId="{3E39DF79-FF55-4317-9B01-5A135E3AA953}" srcOrd="6" destOrd="0" presId="urn:microsoft.com/office/officeart/2008/layout/VerticalCurvedList"/>
    <dgm:cxn modelId="{1891AF40-5A9D-4DC7-8DB8-5A3C63E0294F}" type="presParOf" srcId="{3E39DF79-FF55-4317-9B01-5A135E3AA953}" destId="{F63CA834-3439-4EEA-8F47-9392D6F98E0C}" srcOrd="0" destOrd="0" presId="urn:microsoft.com/office/officeart/2008/layout/VerticalCurvedList"/>
    <dgm:cxn modelId="{838E3247-3106-4B17-B9BC-E79725F4FA46}" type="presParOf" srcId="{3C2E0651-D5CB-41C8-8EE9-60FD447BCA84}" destId="{E40647B0-AB65-4FC8-8F60-49E0C3B40090}" srcOrd="7" destOrd="0" presId="urn:microsoft.com/office/officeart/2008/layout/VerticalCurvedList"/>
    <dgm:cxn modelId="{B201F8A4-9771-479F-B772-90EB5CCDA421}" type="presParOf" srcId="{3C2E0651-D5CB-41C8-8EE9-60FD447BCA84}" destId="{839949C1-F590-435E-9FE1-AA7EEF801BEE}" srcOrd="8" destOrd="0" presId="urn:microsoft.com/office/officeart/2008/layout/VerticalCurvedList"/>
    <dgm:cxn modelId="{C1B7BDE4-3B25-49A1-BFA9-5CC4A66C320C}" type="presParOf" srcId="{839949C1-F590-435E-9FE1-AA7EEF801BEE}" destId="{1BC5BCBE-FD96-4F7E-B358-84AC1996675B}" srcOrd="0" destOrd="0" presId="urn:microsoft.com/office/officeart/2008/layout/VerticalCurvedList"/>
    <dgm:cxn modelId="{ACF408F6-29D2-453E-93C2-63B0FC30E276}" type="presParOf" srcId="{3C2E0651-D5CB-41C8-8EE9-60FD447BCA84}" destId="{9491DDCF-AD49-4FB7-978A-A298FE798CCC}" srcOrd="9" destOrd="0" presId="urn:microsoft.com/office/officeart/2008/layout/VerticalCurvedList"/>
    <dgm:cxn modelId="{AED8F419-AE53-4E60-AD3B-660D92CD7CF4}" type="presParOf" srcId="{3C2E0651-D5CB-41C8-8EE9-60FD447BCA84}" destId="{797A9E34-9F22-49F7-A336-F0F282CEF71B}" srcOrd="10" destOrd="0" presId="urn:microsoft.com/office/officeart/2008/layout/VerticalCurvedList"/>
    <dgm:cxn modelId="{395BB423-CF43-4CFD-855E-27B377355D59}" type="presParOf" srcId="{797A9E34-9F22-49F7-A336-F0F282CEF71B}" destId="{BF41DCB5-BA22-4A18-8511-65007D588D29}" srcOrd="0" destOrd="0" presId="urn:microsoft.com/office/officeart/2008/layout/VerticalCurvedList"/>
    <dgm:cxn modelId="{19ABB86D-8904-4064-A1CD-E0FFAB6AAB98}" type="presParOf" srcId="{3C2E0651-D5CB-41C8-8EE9-60FD447BCA84}" destId="{539D9F61-103F-4470-8A8D-9C82379C484E}" srcOrd="11" destOrd="0" presId="urn:microsoft.com/office/officeart/2008/layout/VerticalCurvedList"/>
    <dgm:cxn modelId="{45147B8C-9D33-447B-9143-4BAAB1E90ECD}" type="presParOf" srcId="{3C2E0651-D5CB-41C8-8EE9-60FD447BCA84}" destId="{DA6BECEC-1273-4FFB-ACBC-9EFAE05A0BA7}" srcOrd="12" destOrd="0" presId="urn:microsoft.com/office/officeart/2008/layout/VerticalCurvedList"/>
    <dgm:cxn modelId="{A6767008-39FE-4815-BA14-4770E3C98522}" type="presParOf" srcId="{DA6BECEC-1273-4FFB-ACBC-9EFAE05A0BA7}" destId="{6B7D4642-9D4B-4A9E-B4DC-B45DCB805C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DFCE1D-7CB2-4D5B-A30D-DAEE5AC6609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FB0416F2-5C5F-4F3E-B8E8-7C74796F6B15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Построяване на нова/реконструкция на съществуваща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сграда за средно училище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покриване стандартите на едносменно целогодишно обучение</a:t>
          </a:r>
          <a:endParaRPr lang="bg-BG" sz="1800" dirty="0"/>
        </a:p>
      </dgm:t>
    </dgm:pt>
    <dgm:pt modelId="{E1FDD645-B368-4AA6-81EC-A45DA33E9561}" type="parTrans" cxnId="{12ABAB01-744F-4BB0-9303-05B60DE3E43D}">
      <dgm:prSet/>
      <dgm:spPr/>
      <dgm:t>
        <a:bodyPr/>
        <a:lstStyle/>
        <a:p>
          <a:endParaRPr lang="bg-BG"/>
        </a:p>
      </dgm:t>
    </dgm:pt>
    <dgm:pt modelId="{E7B5032D-2A89-4524-AE59-4034F5FFB9E7}" type="sibTrans" cxnId="{12ABAB01-744F-4BB0-9303-05B60DE3E43D}">
      <dgm:prSet/>
      <dgm:spPr/>
      <dgm:t>
        <a:bodyPr/>
        <a:lstStyle/>
        <a:p>
          <a:endParaRPr lang="bg-BG"/>
        </a:p>
      </dgm:t>
    </dgm:pt>
    <dgm:pt modelId="{D04EACE4-A4AE-4611-BF1B-70E3411A8201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оборудване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Астрономическата обсерватория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парк „Ловен дом“, изграждане на посетителски център, обучителен център с ЮЗУ и др., ИТИ</a:t>
          </a:r>
          <a:endParaRPr lang="bg-BG" sz="1800" dirty="0"/>
        </a:p>
      </dgm:t>
    </dgm:pt>
    <dgm:pt modelId="{8B74EF15-8044-46D0-9521-0D410648CFEC}" type="parTrans" cxnId="{F0AA323F-994C-42C6-8FEA-ACADD0E304EA}">
      <dgm:prSet/>
      <dgm:spPr/>
      <dgm:t>
        <a:bodyPr/>
        <a:lstStyle/>
        <a:p>
          <a:endParaRPr lang="bg-BG"/>
        </a:p>
      </dgm:t>
    </dgm:pt>
    <dgm:pt modelId="{873D4D0C-E24C-4CCB-AEEE-25419B52F9E3}" type="sibTrans" cxnId="{F0AA323F-994C-42C6-8FEA-ACADD0E304EA}">
      <dgm:prSet/>
      <dgm:spPr/>
      <dgm:t>
        <a:bodyPr/>
        <a:lstStyle/>
        <a:p>
          <a:endParaRPr lang="bg-BG"/>
        </a:p>
      </dgm:t>
    </dgm:pt>
    <dgm:pt modelId="{4897992E-2BFF-46B0-9716-90277F57CAC0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Ремонт, доизграждане, обновяване и модернизация на материално-техническата база на всички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общински лечебни заведения</a:t>
          </a:r>
          <a:endParaRPr lang="bg-BG" sz="1800" dirty="0"/>
        </a:p>
      </dgm:t>
    </dgm:pt>
    <dgm:pt modelId="{529E131F-7975-4420-82D1-85347D3C0CC5}" type="parTrans" cxnId="{9F88A9F7-0A35-40D4-801A-E3E3B16E5519}">
      <dgm:prSet/>
      <dgm:spPr/>
      <dgm:t>
        <a:bodyPr/>
        <a:lstStyle/>
        <a:p>
          <a:endParaRPr lang="bg-BG"/>
        </a:p>
      </dgm:t>
    </dgm:pt>
    <dgm:pt modelId="{B77974A1-EC63-42C5-A4A3-F3A24DC6C66A}" type="sibTrans" cxnId="{9F88A9F7-0A35-40D4-801A-E3E3B16E5519}">
      <dgm:prSet/>
      <dgm:spPr/>
      <dgm:t>
        <a:bodyPr/>
        <a:lstStyle/>
        <a:p>
          <a:endParaRPr lang="bg-BG"/>
        </a:p>
      </dgm:t>
    </dgm:pt>
    <dgm:pt modelId="{BCC601E4-233C-442E-BD22-964CCC38C0A4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Облагородяване на публични пространства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широк обществен достъп - паркове, градини, площади - продължение на зелена зона на парк Даме Груев, парк Градска градина и др. </a:t>
          </a:r>
          <a:endParaRPr lang="bg-BG" sz="1800" dirty="0"/>
        </a:p>
      </dgm:t>
    </dgm:pt>
    <dgm:pt modelId="{1AFCF9E6-B364-4697-A921-01307537D53F}" type="parTrans" cxnId="{4ADE6452-6CA3-4589-89B4-F481B3AF7A74}">
      <dgm:prSet/>
      <dgm:spPr/>
      <dgm:t>
        <a:bodyPr/>
        <a:lstStyle/>
        <a:p>
          <a:endParaRPr lang="bg-BG"/>
        </a:p>
      </dgm:t>
    </dgm:pt>
    <dgm:pt modelId="{A35AFF0A-1267-4729-8C38-E651311BE22B}" type="sibTrans" cxnId="{4ADE6452-6CA3-4589-89B4-F481B3AF7A74}">
      <dgm:prSet/>
      <dgm:spPr/>
      <dgm:t>
        <a:bodyPr/>
        <a:lstStyle/>
        <a:p>
          <a:endParaRPr lang="bg-BG"/>
        </a:p>
      </dgm:t>
    </dgm:pt>
    <dgm:pt modelId="{C1A0DD07-F517-4660-A457-3A7D24436709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 и изграждане на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Мултифункционална сграда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Конгресен, Експо, Спортен център, музей, прилежаща обслужваща инфраструктура</a:t>
          </a:r>
          <a:endParaRPr lang="bg-BG" sz="1800" dirty="0"/>
        </a:p>
      </dgm:t>
    </dgm:pt>
    <dgm:pt modelId="{09355F05-7677-4456-B83E-9216B2891072}" type="parTrans" cxnId="{09308331-2015-453B-9A10-0356BF855FFF}">
      <dgm:prSet/>
      <dgm:spPr/>
      <dgm:t>
        <a:bodyPr/>
        <a:lstStyle/>
        <a:p>
          <a:endParaRPr lang="bg-BG"/>
        </a:p>
      </dgm:t>
    </dgm:pt>
    <dgm:pt modelId="{16051156-D979-48B4-83E9-AE6186D35DFF}" type="sibTrans" cxnId="{09308331-2015-453B-9A10-0356BF855FFF}">
      <dgm:prSet/>
      <dgm:spPr/>
      <dgm:t>
        <a:bodyPr/>
        <a:lstStyle/>
        <a:p>
          <a:endParaRPr lang="bg-BG"/>
        </a:p>
      </dgm:t>
    </dgm:pt>
    <dgm:pt modelId="{917BFBBA-2796-425C-92E5-08DAFA79C5BE}">
      <dgm:prSet phldrT="[Текст]" custT="1"/>
      <dgm:spPr/>
      <dgm:t>
        <a:bodyPr/>
        <a:lstStyle/>
        <a:p>
          <a:pPr algn="just"/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приют за безстопанствени животни</a:t>
          </a:r>
          <a:endParaRPr lang="bg-BG" sz="1800" dirty="0"/>
        </a:p>
      </dgm:t>
    </dgm:pt>
    <dgm:pt modelId="{3448B850-8F6D-4012-9F88-F3E6DCF90514}" type="parTrans" cxnId="{3F837DD4-AC93-449A-B1BE-3761696BB7DE}">
      <dgm:prSet/>
      <dgm:spPr/>
      <dgm:t>
        <a:bodyPr/>
        <a:lstStyle/>
        <a:p>
          <a:endParaRPr lang="bg-BG"/>
        </a:p>
      </dgm:t>
    </dgm:pt>
    <dgm:pt modelId="{6215EB32-96C1-4608-A17D-ABF596A766FE}" type="sibTrans" cxnId="{3F837DD4-AC93-449A-B1BE-3761696BB7DE}">
      <dgm:prSet/>
      <dgm:spPr/>
      <dgm:t>
        <a:bodyPr/>
        <a:lstStyle/>
        <a:p>
          <a:endParaRPr lang="bg-BG"/>
        </a:p>
      </dgm:t>
    </dgm:pt>
    <dgm:pt modelId="{3D035389-C0F6-4B97-8F90-53A6849A7CBA}" type="pres">
      <dgm:prSet presAssocID="{E1DFCE1D-7CB2-4D5B-A30D-DAEE5AC6609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bg-BG"/>
        </a:p>
      </dgm:t>
    </dgm:pt>
    <dgm:pt modelId="{0BDD1436-EC73-4FD1-B3B5-31F0E0292FFD}" type="pres">
      <dgm:prSet presAssocID="{E1DFCE1D-7CB2-4D5B-A30D-DAEE5AC6609D}" presName="Name1" presStyleCnt="0"/>
      <dgm:spPr/>
    </dgm:pt>
    <dgm:pt modelId="{150D8773-AFCB-4052-9238-C998289C3707}" type="pres">
      <dgm:prSet presAssocID="{E1DFCE1D-7CB2-4D5B-A30D-DAEE5AC6609D}" presName="cycle" presStyleCnt="0"/>
      <dgm:spPr/>
    </dgm:pt>
    <dgm:pt modelId="{A2EBC51E-E570-4A28-8584-9C47BFBCBAA6}" type="pres">
      <dgm:prSet presAssocID="{E1DFCE1D-7CB2-4D5B-A30D-DAEE5AC6609D}" presName="srcNode" presStyleLbl="node1" presStyleIdx="0" presStyleCnt="6"/>
      <dgm:spPr/>
    </dgm:pt>
    <dgm:pt modelId="{AE842AA2-E6A4-4F3A-AE7D-ED00C37F2E28}" type="pres">
      <dgm:prSet presAssocID="{E1DFCE1D-7CB2-4D5B-A30D-DAEE5AC6609D}" presName="conn" presStyleLbl="parChTrans1D2" presStyleIdx="0" presStyleCnt="1"/>
      <dgm:spPr/>
      <dgm:t>
        <a:bodyPr/>
        <a:lstStyle/>
        <a:p>
          <a:endParaRPr lang="bg-BG"/>
        </a:p>
      </dgm:t>
    </dgm:pt>
    <dgm:pt modelId="{037CDED3-9F44-460A-9592-79E5F34BBE4E}" type="pres">
      <dgm:prSet presAssocID="{E1DFCE1D-7CB2-4D5B-A30D-DAEE5AC6609D}" presName="extraNode" presStyleLbl="node1" presStyleIdx="0" presStyleCnt="6"/>
      <dgm:spPr/>
    </dgm:pt>
    <dgm:pt modelId="{8CD4DE3D-76CE-418B-9535-E30A2F3304E6}" type="pres">
      <dgm:prSet presAssocID="{E1DFCE1D-7CB2-4D5B-A30D-DAEE5AC6609D}" presName="dstNode" presStyleLbl="node1" presStyleIdx="0" presStyleCnt="6"/>
      <dgm:spPr/>
    </dgm:pt>
    <dgm:pt modelId="{402DEC68-CC81-4739-8FA4-FF007790901F}" type="pres">
      <dgm:prSet presAssocID="{FB0416F2-5C5F-4F3E-B8E8-7C74796F6B1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218637C-B221-4355-8D1B-C522F332B019}" type="pres">
      <dgm:prSet presAssocID="{FB0416F2-5C5F-4F3E-B8E8-7C74796F6B15}" presName="accent_1" presStyleCnt="0"/>
      <dgm:spPr/>
    </dgm:pt>
    <dgm:pt modelId="{CA0E9B75-04B5-45F9-84B9-D8BA6F609993}" type="pres">
      <dgm:prSet presAssocID="{FB0416F2-5C5F-4F3E-B8E8-7C74796F6B15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CB4E56-1650-40F5-AC23-2E878F17C4E7}" type="pres">
      <dgm:prSet presAssocID="{D04EACE4-A4AE-4611-BF1B-70E3411A820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5A687F8C-99D6-4613-B814-8C7023DC82CB}" type="pres">
      <dgm:prSet presAssocID="{D04EACE4-A4AE-4611-BF1B-70E3411A8201}" presName="accent_2" presStyleCnt="0"/>
      <dgm:spPr/>
    </dgm:pt>
    <dgm:pt modelId="{ECD35A3C-E63D-4583-B20A-3420EBE6B578}" type="pres">
      <dgm:prSet presAssocID="{D04EACE4-A4AE-4611-BF1B-70E3411A8201}" presName="accentRepeatNode" presStyleLbl="solidFgAcc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EB9265-BAAA-44C1-B34D-149186FA50B8}" type="pres">
      <dgm:prSet presAssocID="{4897992E-2BFF-46B0-9716-90277F57CAC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D1CA7C43-75B8-48D4-85CA-CB769AEAD5D6}" type="pres">
      <dgm:prSet presAssocID="{4897992E-2BFF-46B0-9716-90277F57CAC0}" presName="accent_3" presStyleCnt="0"/>
      <dgm:spPr/>
    </dgm:pt>
    <dgm:pt modelId="{E8553116-BF36-4B7C-8F02-871895553ADC}" type="pres">
      <dgm:prSet presAssocID="{4897992E-2BFF-46B0-9716-90277F57CAC0}" presName="accentRepeatNode" presStyleLbl="solidFgAcc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29E5D4-DDDA-47DF-B6A4-A81A4DE039ED}" type="pres">
      <dgm:prSet presAssocID="{BCC601E4-233C-442E-BD22-964CCC38C0A4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B0C6A1A-E38B-4403-90C0-7072C174953D}" type="pres">
      <dgm:prSet presAssocID="{BCC601E4-233C-442E-BD22-964CCC38C0A4}" presName="accent_4" presStyleCnt="0"/>
      <dgm:spPr/>
    </dgm:pt>
    <dgm:pt modelId="{1C7C66D5-6286-4A68-A927-432CF4183D79}" type="pres">
      <dgm:prSet presAssocID="{BCC601E4-233C-442E-BD22-964CCC38C0A4}" presName="accentRepeatNode" presStyleLbl="solidFgAcc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09FC34-0016-4F8F-9F8C-105B7C80330A}" type="pres">
      <dgm:prSet presAssocID="{C1A0DD07-F517-4660-A457-3A7D2443670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FF919C9-074E-48CB-9701-00B57D3EA3E2}" type="pres">
      <dgm:prSet presAssocID="{C1A0DD07-F517-4660-A457-3A7D24436709}" presName="accent_5" presStyleCnt="0"/>
      <dgm:spPr/>
    </dgm:pt>
    <dgm:pt modelId="{C77E37B4-0A16-4FF8-B7BC-D57C2A9CB92B}" type="pres">
      <dgm:prSet presAssocID="{C1A0DD07-F517-4660-A457-3A7D24436709}" presName="accentRepeatNode" presStyleLbl="solidFgAcc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B1CF45-C8FF-4285-A3C4-88C30D8E47C4}" type="pres">
      <dgm:prSet presAssocID="{917BFBBA-2796-425C-92E5-08DAFA79C5B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080016B-F10F-42C5-B5B6-C014F26A8A74}" type="pres">
      <dgm:prSet presAssocID="{917BFBBA-2796-425C-92E5-08DAFA79C5BE}" presName="accent_6" presStyleCnt="0"/>
      <dgm:spPr/>
    </dgm:pt>
    <dgm:pt modelId="{8E5B798B-79A1-4153-B46E-1FE16A15E01E}" type="pres">
      <dgm:prSet presAssocID="{917BFBBA-2796-425C-92E5-08DAFA79C5BE}" presName="accentRepeatNode" presStyleLbl="solidFgAcc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746536D-017B-486E-8FE3-A489585D5A6F}" type="presOf" srcId="{917BFBBA-2796-425C-92E5-08DAFA79C5BE}" destId="{D2B1CF45-C8FF-4285-A3C4-88C30D8E47C4}" srcOrd="0" destOrd="0" presId="urn:microsoft.com/office/officeart/2008/layout/VerticalCurvedList"/>
    <dgm:cxn modelId="{4ADE6452-6CA3-4589-89B4-F481B3AF7A74}" srcId="{E1DFCE1D-7CB2-4D5B-A30D-DAEE5AC6609D}" destId="{BCC601E4-233C-442E-BD22-964CCC38C0A4}" srcOrd="3" destOrd="0" parTransId="{1AFCF9E6-B364-4697-A921-01307537D53F}" sibTransId="{A35AFF0A-1267-4729-8C38-E651311BE22B}"/>
    <dgm:cxn modelId="{5FB6269E-C9AE-4289-AE8A-7160C9598BFA}" type="presOf" srcId="{4897992E-2BFF-46B0-9716-90277F57CAC0}" destId="{95EB9265-BAAA-44C1-B34D-149186FA50B8}" srcOrd="0" destOrd="0" presId="urn:microsoft.com/office/officeart/2008/layout/VerticalCurvedList"/>
    <dgm:cxn modelId="{6D1E3E9B-AB71-458C-87C8-45F2B70ACD27}" type="presOf" srcId="{E1DFCE1D-7CB2-4D5B-A30D-DAEE5AC6609D}" destId="{3D035389-C0F6-4B97-8F90-53A6849A7CBA}" srcOrd="0" destOrd="0" presId="urn:microsoft.com/office/officeart/2008/layout/VerticalCurvedList"/>
    <dgm:cxn modelId="{45B461A7-4667-488F-BE57-1C5311F07C40}" type="presOf" srcId="{BCC601E4-233C-442E-BD22-964CCC38C0A4}" destId="{8129E5D4-DDDA-47DF-B6A4-A81A4DE039ED}" srcOrd="0" destOrd="0" presId="urn:microsoft.com/office/officeart/2008/layout/VerticalCurvedList"/>
    <dgm:cxn modelId="{F0AA323F-994C-42C6-8FEA-ACADD0E304EA}" srcId="{E1DFCE1D-7CB2-4D5B-A30D-DAEE5AC6609D}" destId="{D04EACE4-A4AE-4611-BF1B-70E3411A8201}" srcOrd="1" destOrd="0" parTransId="{8B74EF15-8044-46D0-9521-0D410648CFEC}" sibTransId="{873D4D0C-E24C-4CCB-AEEE-25419B52F9E3}"/>
    <dgm:cxn modelId="{7E5DADE6-90DF-4262-A2E5-9E6811B84012}" type="presOf" srcId="{E7B5032D-2A89-4524-AE59-4034F5FFB9E7}" destId="{AE842AA2-E6A4-4F3A-AE7D-ED00C37F2E28}" srcOrd="0" destOrd="0" presId="urn:microsoft.com/office/officeart/2008/layout/VerticalCurvedList"/>
    <dgm:cxn modelId="{3F837DD4-AC93-449A-B1BE-3761696BB7DE}" srcId="{E1DFCE1D-7CB2-4D5B-A30D-DAEE5AC6609D}" destId="{917BFBBA-2796-425C-92E5-08DAFA79C5BE}" srcOrd="5" destOrd="0" parTransId="{3448B850-8F6D-4012-9F88-F3E6DCF90514}" sibTransId="{6215EB32-96C1-4608-A17D-ABF596A766FE}"/>
    <dgm:cxn modelId="{7F86D8CE-D7A6-45E5-8171-D413E68C307B}" type="presOf" srcId="{D04EACE4-A4AE-4611-BF1B-70E3411A8201}" destId="{51CB4E56-1650-40F5-AC23-2E878F17C4E7}" srcOrd="0" destOrd="0" presId="urn:microsoft.com/office/officeart/2008/layout/VerticalCurvedList"/>
    <dgm:cxn modelId="{845D6100-AC61-455E-86FA-7CF418ABE47E}" type="presOf" srcId="{FB0416F2-5C5F-4F3E-B8E8-7C74796F6B15}" destId="{402DEC68-CC81-4739-8FA4-FF007790901F}" srcOrd="0" destOrd="0" presId="urn:microsoft.com/office/officeart/2008/layout/VerticalCurvedList"/>
    <dgm:cxn modelId="{12ABAB01-744F-4BB0-9303-05B60DE3E43D}" srcId="{E1DFCE1D-7CB2-4D5B-A30D-DAEE5AC6609D}" destId="{FB0416F2-5C5F-4F3E-B8E8-7C74796F6B15}" srcOrd="0" destOrd="0" parTransId="{E1FDD645-B368-4AA6-81EC-A45DA33E9561}" sibTransId="{E7B5032D-2A89-4524-AE59-4034F5FFB9E7}"/>
    <dgm:cxn modelId="{09308331-2015-453B-9A10-0356BF855FFF}" srcId="{E1DFCE1D-7CB2-4D5B-A30D-DAEE5AC6609D}" destId="{C1A0DD07-F517-4660-A457-3A7D24436709}" srcOrd="4" destOrd="0" parTransId="{09355F05-7677-4456-B83E-9216B2891072}" sibTransId="{16051156-D979-48B4-83E9-AE6186D35DFF}"/>
    <dgm:cxn modelId="{9F88A9F7-0A35-40D4-801A-E3E3B16E5519}" srcId="{E1DFCE1D-7CB2-4D5B-A30D-DAEE5AC6609D}" destId="{4897992E-2BFF-46B0-9716-90277F57CAC0}" srcOrd="2" destOrd="0" parTransId="{529E131F-7975-4420-82D1-85347D3C0CC5}" sibTransId="{B77974A1-EC63-42C5-A4A3-F3A24DC6C66A}"/>
    <dgm:cxn modelId="{A613F20F-C7CB-4072-9E13-6410B89BE321}" type="presOf" srcId="{C1A0DD07-F517-4660-A457-3A7D24436709}" destId="{1209FC34-0016-4F8F-9F8C-105B7C80330A}" srcOrd="0" destOrd="0" presId="urn:microsoft.com/office/officeart/2008/layout/VerticalCurvedList"/>
    <dgm:cxn modelId="{AC5EC022-898E-4D7D-8B88-0680DE4F46DB}" type="presParOf" srcId="{3D035389-C0F6-4B97-8F90-53A6849A7CBA}" destId="{0BDD1436-EC73-4FD1-B3B5-31F0E0292FFD}" srcOrd="0" destOrd="0" presId="urn:microsoft.com/office/officeart/2008/layout/VerticalCurvedList"/>
    <dgm:cxn modelId="{D1D5C412-7AB5-4617-8AEB-DD0C29085574}" type="presParOf" srcId="{0BDD1436-EC73-4FD1-B3B5-31F0E0292FFD}" destId="{150D8773-AFCB-4052-9238-C998289C3707}" srcOrd="0" destOrd="0" presId="urn:microsoft.com/office/officeart/2008/layout/VerticalCurvedList"/>
    <dgm:cxn modelId="{A879DC4D-E61D-4AAB-A9B3-9BD900BA1EE4}" type="presParOf" srcId="{150D8773-AFCB-4052-9238-C998289C3707}" destId="{A2EBC51E-E570-4A28-8584-9C47BFBCBAA6}" srcOrd="0" destOrd="0" presId="urn:microsoft.com/office/officeart/2008/layout/VerticalCurvedList"/>
    <dgm:cxn modelId="{71CCB165-7CA8-4CD2-AC76-F36E1EFFA648}" type="presParOf" srcId="{150D8773-AFCB-4052-9238-C998289C3707}" destId="{AE842AA2-E6A4-4F3A-AE7D-ED00C37F2E28}" srcOrd="1" destOrd="0" presId="urn:microsoft.com/office/officeart/2008/layout/VerticalCurvedList"/>
    <dgm:cxn modelId="{6C591194-DC48-4D51-AE7E-F768B0D10E8A}" type="presParOf" srcId="{150D8773-AFCB-4052-9238-C998289C3707}" destId="{037CDED3-9F44-460A-9592-79E5F34BBE4E}" srcOrd="2" destOrd="0" presId="urn:microsoft.com/office/officeart/2008/layout/VerticalCurvedList"/>
    <dgm:cxn modelId="{D179FA1B-577A-4EBE-9D6D-0A023B34054F}" type="presParOf" srcId="{150D8773-AFCB-4052-9238-C998289C3707}" destId="{8CD4DE3D-76CE-418B-9535-E30A2F3304E6}" srcOrd="3" destOrd="0" presId="urn:microsoft.com/office/officeart/2008/layout/VerticalCurvedList"/>
    <dgm:cxn modelId="{6E260D71-F780-4C6F-A41C-B0A6EBBF2C34}" type="presParOf" srcId="{0BDD1436-EC73-4FD1-B3B5-31F0E0292FFD}" destId="{402DEC68-CC81-4739-8FA4-FF007790901F}" srcOrd="1" destOrd="0" presId="urn:microsoft.com/office/officeart/2008/layout/VerticalCurvedList"/>
    <dgm:cxn modelId="{71A111C3-B5CD-4776-9E69-1AFC2C1A5B4A}" type="presParOf" srcId="{0BDD1436-EC73-4FD1-B3B5-31F0E0292FFD}" destId="{5218637C-B221-4355-8D1B-C522F332B019}" srcOrd="2" destOrd="0" presId="urn:microsoft.com/office/officeart/2008/layout/VerticalCurvedList"/>
    <dgm:cxn modelId="{624D7FD3-221A-4ED3-BB17-295FBA09DD23}" type="presParOf" srcId="{5218637C-B221-4355-8D1B-C522F332B019}" destId="{CA0E9B75-04B5-45F9-84B9-D8BA6F609993}" srcOrd="0" destOrd="0" presId="urn:microsoft.com/office/officeart/2008/layout/VerticalCurvedList"/>
    <dgm:cxn modelId="{CCB76332-DF77-49DD-8550-36B24A018548}" type="presParOf" srcId="{0BDD1436-EC73-4FD1-B3B5-31F0E0292FFD}" destId="{51CB4E56-1650-40F5-AC23-2E878F17C4E7}" srcOrd="3" destOrd="0" presId="urn:microsoft.com/office/officeart/2008/layout/VerticalCurvedList"/>
    <dgm:cxn modelId="{2D65E5FB-78D0-423E-A5F2-329B599A62AE}" type="presParOf" srcId="{0BDD1436-EC73-4FD1-B3B5-31F0E0292FFD}" destId="{5A687F8C-99D6-4613-B814-8C7023DC82CB}" srcOrd="4" destOrd="0" presId="urn:microsoft.com/office/officeart/2008/layout/VerticalCurvedList"/>
    <dgm:cxn modelId="{D856A8AE-0A2C-4A2A-8A7D-9B5B2471C1BA}" type="presParOf" srcId="{5A687F8C-99D6-4613-B814-8C7023DC82CB}" destId="{ECD35A3C-E63D-4583-B20A-3420EBE6B578}" srcOrd="0" destOrd="0" presId="urn:microsoft.com/office/officeart/2008/layout/VerticalCurvedList"/>
    <dgm:cxn modelId="{069B6AF9-444D-4B93-A449-72B897A77C1F}" type="presParOf" srcId="{0BDD1436-EC73-4FD1-B3B5-31F0E0292FFD}" destId="{95EB9265-BAAA-44C1-B34D-149186FA50B8}" srcOrd="5" destOrd="0" presId="urn:microsoft.com/office/officeart/2008/layout/VerticalCurvedList"/>
    <dgm:cxn modelId="{0C27F722-B38A-4992-B12E-B04D96073692}" type="presParOf" srcId="{0BDD1436-EC73-4FD1-B3B5-31F0E0292FFD}" destId="{D1CA7C43-75B8-48D4-85CA-CB769AEAD5D6}" srcOrd="6" destOrd="0" presId="urn:microsoft.com/office/officeart/2008/layout/VerticalCurvedList"/>
    <dgm:cxn modelId="{B11FC28C-01ED-4BBE-A342-C805DD965E04}" type="presParOf" srcId="{D1CA7C43-75B8-48D4-85CA-CB769AEAD5D6}" destId="{E8553116-BF36-4B7C-8F02-871895553ADC}" srcOrd="0" destOrd="0" presId="urn:microsoft.com/office/officeart/2008/layout/VerticalCurvedList"/>
    <dgm:cxn modelId="{7F23AE4E-9917-44DD-9075-D6C11E68FE89}" type="presParOf" srcId="{0BDD1436-EC73-4FD1-B3B5-31F0E0292FFD}" destId="{8129E5D4-DDDA-47DF-B6A4-A81A4DE039ED}" srcOrd="7" destOrd="0" presId="urn:microsoft.com/office/officeart/2008/layout/VerticalCurvedList"/>
    <dgm:cxn modelId="{4A9B902E-C763-471F-AAC2-938A163C7AC0}" type="presParOf" srcId="{0BDD1436-EC73-4FD1-B3B5-31F0E0292FFD}" destId="{8B0C6A1A-E38B-4403-90C0-7072C174953D}" srcOrd="8" destOrd="0" presId="urn:microsoft.com/office/officeart/2008/layout/VerticalCurvedList"/>
    <dgm:cxn modelId="{CC3017CC-D384-45BE-AB67-43FC2DD04CFC}" type="presParOf" srcId="{8B0C6A1A-E38B-4403-90C0-7072C174953D}" destId="{1C7C66D5-6286-4A68-A927-432CF4183D79}" srcOrd="0" destOrd="0" presId="urn:microsoft.com/office/officeart/2008/layout/VerticalCurvedList"/>
    <dgm:cxn modelId="{D7E0B2D3-A2A3-413F-84F2-BD6AF564452F}" type="presParOf" srcId="{0BDD1436-EC73-4FD1-B3B5-31F0E0292FFD}" destId="{1209FC34-0016-4F8F-9F8C-105B7C80330A}" srcOrd="9" destOrd="0" presId="urn:microsoft.com/office/officeart/2008/layout/VerticalCurvedList"/>
    <dgm:cxn modelId="{7490F0EB-F00F-4338-964C-1CE8A29057B8}" type="presParOf" srcId="{0BDD1436-EC73-4FD1-B3B5-31F0E0292FFD}" destId="{3FF919C9-074E-48CB-9701-00B57D3EA3E2}" srcOrd="10" destOrd="0" presId="urn:microsoft.com/office/officeart/2008/layout/VerticalCurvedList"/>
    <dgm:cxn modelId="{F939183B-1543-4E3D-B295-4A08D5A97053}" type="presParOf" srcId="{3FF919C9-074E-48CB-9701-00B57D3EA3E2}" destId="{C77E37B4-0A16-4FF8-B7BC-D57C2A9CB92B}" srcOrd="0" destOrd="0" presId="urn:microsoft.com/office/officeart/2008/layout/VerticalCurvedList"/>
    <dgm:cxn modelId="{C6E76071-0AB7-439B-B09D-D52D592D2002}" type="presParOf" srcId="{0BDD1436-EC73-4FD1-B3B5-31F0E0292FFD}" destId="{D2B1CF45-C8FF-4285-A3C4-88C30D8E47C4}" srcOrd="11" destOrd="0" presId="urn:microsoft.com/office/officeart/2008/layout/VerticalCurvedList"/>
    <dgm:cxn modelId="{26793D65-FF46-4E68-9F9B-4AB04EFF8128}" type="presParOf" srcId="{0BDD1436-EC73-4FD1-B3B5-31F0E0292FFD}" destId="{9080016B-F10F-42C5-B5B6-C014F26A8A74}" srcOrd="12" destOrd="0" presId="urn:microsoft.com/office/officeart/2008/layout/VerticalCurvedList"/>
    <dgm:cxn modelId="{60CC6165-B3CA-432B-B693-531A991A1134}" type="presParOf" srcId="{9080016B-F10F-42C5-B5B6-C014F26A8A74}" destId="{8E5B798B-79A1-4153-B46E-1FE16A15E0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9D5B21-29E4-49CB-957D-4F6FD440B4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176E8EF8-4A75-4714-BB44-A0552E3873AF}">
      <dgm:prSet phldrT="[Текст]" phldr="1"/>
      <dgm:spPr/>
      <dgm:t>
        <a:bodyPr/>
        <a:lstStyle/>
        <a:p>
          <a:endParaRPr lang="bg-BG" dirty="0"/>
        </a:p>
      </dgm:t>
    </dgm:pt>
    <dgm:pt modelId="{BD978244-0FF9-4A75-B310-08138CBEA4A6}" type="parTrans" cxnId="{FDEFA09A-3B9E-44C7-905F-F7C835655B18}">
      <dgm:prSet/>
      <dgm:spPr/>
      <dgm:t>
        <a:bodyPr/>
        <a:lstStyle/>
        <a:p>
          <a:endParaRPr lang="bg-BG"/>
        </a:p>
      </dgm:t>
    </dgm:pt>
    <dgm:pt modelId="{79994B2E-C427-4235-867D-6A4206C42FBE}" type="sibTrans" cxnId="{FDEFA09A-3B9E-44C7-905F-F7C835655B18}">
      <dgm:prSet/>
      <dgm:spPr/>
      <dgm:t>
        <a:bodyPr/>
        <a:lstStyle/>
        <a:p>
          <a:endParaRPr lang="bg-BG"/>
        </a:p>
      </dgm:t>
    </dgm:pt>
    <dgm:pt modelId="{23744097-6B1C-40F9-A0FE-62E13156D2E2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онлайн анкета: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общо 154 попълнени анкети, от които: 123 бр. от жителите на общината, 29 бр. от бизнеса и 2 бр. от неправителствения сектор</a:t>
          </a:r>
          <a:endParaRPr lang="bg-BG" sz="1800" dirty="0"/>
        </a:p>
      </dgm:t>
    </dgm:pt>
    <dgm:pt modelId="{F9FEDD67-B6D4-4B86-84C1-D844485FAA03}" type="parTrans" cxnId="{B6A683A6-1A5C-490D-9913-F3BAC058FD04}">
      <dgm:prSet/>
      <dgm:spPr/>
      <dgm:t>
        <a:bodyPr/>
        <a:lstStyle/>
        <a:p>
          <a:endParaRPr lang="bg-BG"/>
        </a:p>
      </dgm:t>
    </dgm:pt>
    <dgm:pt modelId="{3A3FAAEF-13B3-4DB4-ABD2-31901240EEA3}" type="sibTrans" cxnId="{B6A683A6-1A5C-490D-9913-F3BAC058FD04}">
      <dgm:prSet/>
      <dgm:spPr/>
      <dgm:t>
        <a:bodyPr/>
        <a:lstStyle/>
        <a:p>
          <a:endParaRPr lang="bg-BG"/>
        </a:p>
      </dgm:t>
    </dgm:pt>
    <dgm:pt modelId="{4A98D7F1-C3DE-458F-9E3D-4B1ED9E98BEE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обществено обсъждане: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 чрез платформата </a:t>
          </a:r>
          <a:r>
            <a:rPr lang="en-US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Zoom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през м. март 2021 г.</a:t>
          </a:r>
          <a:endParaRPr lang="bg-BG" sz="1800" dirty="0"/>
        </a:p>
      </dgm:t>
    </dgm:pt>
    <dgm:pt modelId="{9D67EFD6-1A4F-4A0C-9272-CD6F7026BE8D}" type="parTrans" cxnId="{3CB419AF-0C8C-4D0A-80AF-8CA6527C3651}">
      <dgm:prSet/>
      <dgm:spPr/>
      <dgm:t>
        <a:bodyPr/>
        <a:lstStyle/>
        <a:p>
          <a:endParaRPr lang="bg-BG"/>
        </a:p>
      </dgm:t>
    </dgm:pt>
    <dgm:pt modelId="{A30B34DB-092B-4D19-B710-DC0B186EAA79}" type="sibTrans" cxnId="{3CB419AF-0C8C-4D0A-80AF-8CA6527C3651}">
      <dgm:prSet/>
      <dgm:spPr/>
      <dgm:t>
        <a:bodyPr/>
        <a:lstStyle/>
        <a:p>
          <a:endParaRPr lang="bg-BG"/>
        </a:p>
      </dgm:t>
    </dgm:pt>
    <dgm:pt modelId="{7205073D-2AEF-4920-ABEE-8678763B7AC9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работни срещи с 3 фокус групи през м. май 2021  </a:t>
          </a:r>
          <a:endParaRPr lang="bg-BG" sz="1800" b="1" dirty="0"/>
        </a:p>
      </dgm:t>
    </dgm:pt>
    <dgm:pt modelId="{B6CC526F-EB43-4282-9FC1-FE36367E6E03}" type="parTrans" cxnId="{92A6634B-351F-4288-B79F-4A03F77F701E}">
      <dgm:prSet/>
      <dgm:spPr/>
      <dgm:t>
        <a:bodyPr/>
        <a:lstStyle/>
        <a:p>
          <a:endParaRPr lang="bg-BG"/>
        </a:p>
      </dgm:t>
    </dgm:pt>
    <dgm:pt modelId="{E55E8B93-8E2A-4E64-8CE7-45173AD49161}" type="sibTrans" cxnId="{92A6634B-351F-4288-B79F-4A03F77F701E}">
      <dgm:prSet/>
      <dgm:spPr/>
      <dgm:t>
        <a:bodyPr/>
        <a:lstStyle/>
        <a:p>
          <a:endParaRPr lang="bg-BG"/>
        </a:p>
      </dgm:t>
    </dgm:pt>
    <dgm:pt modelId="{1C55BA5B-5DD1-4321-B81A-81FD697A22CA}">
      <dgm:prSet phldrT="[Текст]" custT="1"/>
      <dgm:spPr/>
      <dgm:t>
        <a:bodyPr/>
        <a:lstStyle/>
        <a:p>
          <a:pPr algn="just"/>
          <a:r>
            <a:rPr lang="bg-BG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Набиране на проектни идеи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общо 39 попълнени формуляра за проектни идеи, от които: 11 бр. от представители на бизнеса, 12 бр. от публични организации и институции 8 бр. от неправителствени организации и 8 бр. от граждани</a:t>
          </a:r>
          <a:endParaRPr lang="bg-BG" sz="1800" dirty="0"/>
        </a:p>
      </dgm:t>
    </dgm:pt>
    <dgm:pt modelId="{811AFA9C-0646-4030-950B-15FA9EBFD18F}" type="parTrans" cxnId="{D94EE23E-9FA8-4F7E-9140-60266976E180}">
      <dgm:prSet/>
      <dgm:spPr/>
      <dgm:t>
        <a:bodyPr/>
        <a:lstStyle/>
        <a:p>
          <a:endParaRPr lang="bg-BG"/>
        </a:p>
      </dgm:t>
    </dgm:pt>
    <dgm:pt modelId="{2AA0E428-3861-413D-A1FD-566C7CC13E78}" type="sibTrans" cxnId="{D94EE23E-9FA8-4F7E-9140-60266976E180}">
      <dgm:prSet/>
      <dgm:spPr/>
      <dgm:t>
        <a:bodyPr/>
        <a:lstStyle/>
        <a:p>
          <a:endParaRPr lang="bg-BG"/>
        </a:p>
      </dgm:t>
    </dgm:pt>
    <dgm:pt modelId="{CCE9713F-745C-4166-B43B-D19865AE0E96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проучване сред заинтересованите страни: </a:t>
          </a:r>
          <a:r>
            <a:rPr lang="bg-BG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общо 198 попълнени формуляра, от които: 68 бр. от публични и частни организации и институции, 107 бр. от жители на общината и 23 бр. от кметове и кметски наместници</a:t>
          </a:r>
          <a:endParaRPr lang="bg-BG" sz="1800" dirty="0"/>
        </a:p>
      </dgm:t>
    </dgm:pt>
    <dgm:pt modelId="{6F0B51D8-4AAC-4969-964D-724A6BDDD310}" type="parTrans" cxnId="{5660820B-824B-41A7-AE3C-E6E6D8812428}">
      <dgm:prSet/>
      <dgm:spPr/>
      <dgm:t>
        <a:bodyPr/>
        <a:lstStyle/>
        <a:p>
          <a:endParaRPr lang="bg-BG"/>
        </a:p>
      </dgm:t>
    </dgm:pt>
    <dgm:pt modelId="{511B7B5A-BF7E-4C4A-B742-C2434B302A8E}" type="sibTrans" cxnId="{5660820B-824B-41A7-AE3C-E6E6D8812428}">
      <dgm:prSet/>
      <dgm:spPr/>
      <dgm:t>
        <a:bodyPr/>
        <a:lstStyle/>
        <a:p>
          <a:endParaRPr lang="bg-BG"/>
        </a:p>
      </dgm:t>
    </dgm:pt>
    <dgm:pt modelId="{6FABD168-9DC1-4B0E-9530-E4022A933259}" type="pres">
      <dgm:prSet presAssocID="{9C9D5B21-29E4-49CB-957D-4F6FD440B4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AEE8D2EA-4CFA-4BC6-BE25-D16FC42C0E32}" type="pres">
      <dgm:prSet presAssocID="{176E8EF8-4A75-4714-BB44-A0552E3873AF}" presName="thickLine" presStyleLbl="alignNode1" presStyleIdx="0" presStyleCnt="1"/>
      <dgm:spPr/>
    </dgm:pt>
    <dgm:pt modelId="{BE6A500E-3F5A-4FEF-8F02-4F2A9230CF61}" type="pres">
      <dgm:prSet presAssocID="{176E8EF8-4A75-4714-BB44-A0552E3873AF}" presName="horz1" presStyleCnt="0"/>
      <dgm:spPr/>
    </dgm:pt>
    <dgm:pt modelId="{EE515A7A-7EAA-42CF-9F2D-5FCD97C4380B}" type="pres">
      <dgm:prSet presAssocID="{176E8EF8-4A75-4714-BB44-A0552E3873AF}" presName="tx1" presStyleLbl="revTx" presStyleIdx="0" presStyleCnt="6" custFlipHor="0" custScaleX="18237"/>
      <dgm:spPr/>
      <dgm:t>
        <a:bodyPr/>
        <a:lstStyle/>
        <a:p>
          <a:endParaRPr lang="bg-BG"/>
        </a:p>
      </dgm:t>
    </dgm:pt>
    <dgm:pt modelId="{E007D762-EFF3-4636-B8B9-4440B31CE106}" type="pres">
      <dgm:prSet presAssocID="{176E8EF8-4A75-4714-BB44-A0552E3873AF}" presName="vert1" presStyleCnt="0"/>
      <dgm:spPr/>
    </dgm:pt>
    <dgm:pt modelId="{F968F7C3-F5AA-4136-B4F4-C254274E0256}" type="pres">
      <dgm:prSet presAssocID="{23744097-6B1C-40F9-A0FE-62E13156D2E2}" presName="vertSpace2a" presStyleCnt="0"/>
      <dgm:spPr/>
    </dgm:pt>
    <dgm:pt modelId="{50D591D1-FCA3-46BA-9EFE-DAB05B630B5F}" type="pres">
      <dgm:prSet presAssocID="{23744097-6B1C-40F9-A0FE-62E13156D2E2}" presName="horz2" presStyleCnt="0"/>
      <dgm:spPr/>
    </dgm:pt>
    <dgm:pt modelId="{6609A235-3B1C-4D98-A344-D9DF36CAF237}" type="pres">
      <dgm:prSet presAssocID="{23744097-6B1C-40F9-A0FE-62E13156D2E2}" presName="horzSpace2" presStyleCnt="0"/>
      <dgm:spPr/>
    </dgm:pt>
    <dgm:pt modelId="{2C2A4E50-908F-4836-9B91-985DB6DA2123}" type="pres">
      <dgm:prSet presAssocID="{23744097-6B1C-40F9-A0FE-62E13156D2E2}" presName="tx2" presStyleLbl="revTx" presStyleIdx="1" presStyleCnt="6" custScaleX="152206" custScaleY="59846" custLinFactNeighborX="-189"/>
      <dgm:spPr/>
      <dgm:t>
        <a:bodyPr/>
        <a:lstStyle/>
        <a:p>
          <a:endParaRPr lang="bg-BG"/>
        </a:p>
      </dgm:t>
    </dgm:pt>
    <dgm:pt modelId="{E91EC635-263B-4134-B504-A5E59715FCC0}" type="pres">
      <dgm:prSet presAssocID="{23744097-6B1C-40F9-A0FE-62E13156D2E2}" presName="vert2" presStyleCnt="0"/>
      <dgm:spPr/>
    </dgm:pt>
    <dgm:pt modelId="{34BA83F7-861F-42E4-AEE1-DE04B9CE6D07}" type="pres">
      <dgm:prSet presAssocID="{23744097-6B1C-40F9-A0FE-62E13156D2E2}" presName="thinLine2b" presStyleLbl="callout" presStyleIdx="0" presStyleCnt="5"/>
      <dgm:spPr/>
    </dgm:pt>
    <dgm:pt modelId="{D8D80DEC-EBFE-4CB3-A969-A6BCD333F705}" type="pres">
      <dgm:prSet presAssocID="{23744097-6B1C-40F9-A0FE-62E13156D2E2}" presName="vertSpace2b" presStyleCnt="0"/>
      <dgm:spPr/>
    </dgm:pt>
    <dgm:pt modelId="{A307731D-0ECF-4AD1-8DD8-96CB8F132B0A}" type="pres">
      <dgm:prSet presAssocID="{4A98D7F1-C3DE-458F-9E3D-4B1ED9E98BEE}" presName="horz2" presStyleCnt="0"/>
      <dgm:spPr/>
    </dgm:pt>
    <dgm:pt modelId="{7F6E80E7-C8F8-45AE-B3B9-E62CE75A7ADE}" type="pres">
      <dgm:prSet presAssocID="{4A98D7F1-C3DE-458F-9E3D-4B1ED9E98BEE}" presName="horzSpace2" presStyleCnt="0"/>
      <dgm:spPr/>
    </dgm:pt>
    <dgm:pt modelId="{71AD7936-50A1-40DB-915E-197727091C8E}" type="pres">
      <dgm:prSet presAssocID="{4A98D7F1-C3DE-458F-9E3D-4B1ED9E98BEE}" presName="tx2" presStyleLbl="revTx" presStyleIdx="2" presStyleCnt="6" custScaleX="162999" custScaleY="47148" custLinFactNeighborX="-567"/>
      <dgm:spPr/>
      <dgm:t>
        <a:bodyPr/>
        <a:lstStyle/>
        <a:p>
          <a:endParaRPr lang="bg-BG"/>
        </a:p>
      </dgm:t>
    </dgm:pt>
    <dgm:pt modelId="{DA966A80-89C3-42DB-A9AC-B5436EBA3BD6}" type="pres">
      <dgm:prSet presAssocID="{4A98D7F1-C3DE-458F-9E3D-4B1ED9E98BEE}" presName="vert2" presStyleCnt="0"/>
      <dgm:spPr/>
    </dgm:pt>
    <dgm:pt modelId="{ACD4E14D-9E1E-4D70-ACB3-2F377261355C}" type="pres">
      <dgm:prSet presAssocID="{4A98D7F1-C3DE-458F-9E3D-4B1ED9E98BEE}" presName="thinLine2b" presStyleLbl="callout" presStyleIdx="1" presStyleCnt="5"/>
      <dgm:spPr/>
    </dgm:pt>
    <dgm:pt modelId="{F21C508F-50BA-426C-BF20-09CAE753E45B}" type="pres">
      <dgm:prSet presAssocID="{4A98D7F1-C3DE-458F-9E3D-4B1ED9E98BEE}" presName="vertSpace2b" presStyleCnt="0"/>
      <dgm:spPr/>
    </dgm:pt>
    <dgm:pt modelId="{BAF3ED8D-C93D-43A3-8CE2-D51F5A566C71}" type="pres">
      <dgm:prSet presAssocID="{7205073D-2AEF-4920-ABEE-8678763B7AC9}" presName="horz2" presStyleCnt="0"/>
      <dgm:spPr/>
    </dgm:pt>
    <dgm:pt modelId="{3F47DAE0-DF5E-45E8-A4D1-2E4783073DA0}" type="pres">
      <dgm:prSet presAssocID="{7205073D-2AEF-4920-ABEE-8678763B7AC9}" presName="horzSpace2" presStyleCnt="0"/>
      <dgm:spPr/>
    </dgm:pt>
    <dgm:pt modelId="{E6A70EF3-225F-4A85-95B7-DB2C9ADB77E0}" type="pres">
      <dgm:prSet presAssocID="{7205073D-2AEF-4920-ABEE-8678763B7AC9}" presName="tx2" presStyleLbl="revTx" presStyleIdx="3" presStyleCnt="6" custScaleX="123065" custScaleY="42172" custLinFactNeighborX="-756" custLinFactNeighborY="-3348"/>
      <dgm:spPr/>
      <dgm:t>
        <a:bodyPr/>
        <a:lstStyle/>
        <a:p>
          <a:endParaRPr lang="bg-BG"/>
        </a:p>
      </dgm:t>
    </dgm:pt>
    <dgm:pt modelId="{E1474076-2A43-4F46-BED8-3320DFB37ADD}" type="pres">
      <dgm:prSet presAssocID="{7205073D-2AEF-4920-ABEE-8678763B7AC9}" presName="vert2" presStyleCnt="0"/>
      <dgm:spPr/>
    </dgm:pt>
    <dgm:pt modelId="{D905C5EE-9473-41C3-8500-F4E7289DD512}" type="pres">
      <dgm:prSet presAssocID="{7205073D-2AEF-4920-ABEE-8678763B7AC9}" presName="thinLine2b" presStyleLbl="callout" presStyleIdx="2" presStyleCnt="5"/>
      <dgm:spPr/>
    </dgm:pt>
    <dgm:pt modelId="{59F79188-6BF8-4C46-BAF6-A2E45EC0FB1E}" type="pres">
      <dgm:prSet presAssocID="{7205073D-2AEF-4920-ABEE-8678763B7AC9}" presName="vertSpace2b" presStyleCnt="0"/>
      <dgm:spPr/>
    </dgm:pt>
    <dgm:pt modelId="{C321DFC3-D790-4CD3-90BB-850AF0B2AD66}" type="pres">
      <dgm:prSet presAssocID="{CCE9713F-745C-4166-B43B-D19865AE0E96}" presName="horz2" presStyleCnt="0"/>
      <dgm:spPr/>
    </dgm:pt>
    <dgm:pt modelId="{DF324FC6-1570-49F9-9910-5DA7904BA817}" type="pres">
      <dgm:prSet presAssocID="{CCE9713F-745C-4166-B43B-D19865AE0E96}" presName="horzSpace2" presStyleCnt="0"/>
      <dgm:spPr/>
    </dgm:pt>
    <dgm:pt modelId="{133E31AB-F511-49FB-A764-59388F975AE9}" type="pres">
      <dgm:prSet presAssocID="{CCE9713F-745C-4166-B43B-D19865AE0E96}" presName="tx2" presStyleLbl="revTx" presStyleIdx="4" presStyleCnt="6" custScaleX="165804" custScaleY="82380" custLinFactNeighborX="-1144" custLinFactNeighborY="-2674"/>
      <dgm:spPr/>
      <dgm:t>
        <a:bodyPr/>
        <a:lstStyle/>
        <a:p>
          <a:endParaRPr lang="bg-BG"/>
        </a:p>
      </dgm:t>
    </dgm:pt>
    <dgm:pt modelId="{AAB2AB0E-77AF-48DE-BD65-BF884E38AD9A}" type="pres">
      <dgm:prSet presAssocID="{CCE9713F-745C-4166-B43B-D19865AE0E96}" presName="vert2" presStyleCnt="0"/>
      <dgm:spPr/>
    </dgm:pt>
    <dgm:pt modelId="{58A644A2-4424-43F9-B037-04543A9C7E20}" type="pres">
      <dgm:prSet presAssocID="{CCE9713F-745C-4166-B43B-D19865AE0E96}" presName="thinLine2b" presStyleLbl="callout" presStyleIdx="3" presStyleCnt="5"/>
      <dgm:spPr/>
    </dgm:pt>
    <dgm:pt modelId="{CA9023C4-1B32-41FF-A0DC-B30260CB4854}" type="pres">
      <dgm:prSet presAssocID="{CCE9713F-745C-4166-B43B-D19865AE0E96}" presName="vertSpace2b" presStyleCnt="0"/>
      <dgm:spPr/>
    </dgm:pt>
    <dgm:pt modelId="{C9C1BAD0-6D2A-44D2-B2D7-4C5DF3A8F556}" type="pres">
      <dgm:prSet presAssocID="{1C55BA5B-5DD1-4321-B81A-81FD697A22CA}" presName="horz2" presStyleCnt="0"/>
      <dgm:spPr/>
    </dgm:pt>
    <dgm:pt modelId="{014E2647-8973-4F2E-B10E-9FAE18101848}" type="pres">
      <dgm:prSet presAssocID="{1C55BA5B-5DD1-4321-B81A-81FD697A22CA}" presName="horzSpace2" presStyleCnt="0"/>
      <dgm:spPr/>
    </dgm:pt>
    <dgm:pt modelId="{4F070C67-B278-4E21-93F2-6D66E3BEDD07}" type="pres">
      <dgm:prSet presAssocID="{1C55BA5B-5DD1-4321-B81A-81FD697A22CA}" presName="tx2" presStyleLbl="revTx" presStyleIdx="5" presStyleCnt="6" custScaleX="164363" custScaleY="76133" custLinFactNeighborX="-1013" custLinFactNeighborY="-4723"/>
      <dgm:spPr/>
      <dgm:t>
        <a:bodyPr/>
        <a:lstStyle/>
        <a:p>
          <a:endParaRPr lang="bg-BG"/>
        </a:p>
      </dgm:t>
    </dgm:pt>
    <dgm:pt modelId="{E78A39F3-E022-4C4D-BE0B-05BC5CD6C093}" type="pres">
      <dgm:prSet presAssocID="{1C55BA5B-5DD1-4321-B81A-81FD697A22CA}" presName="vert2" presStyleCnt="0"/>
      <dgm:spPr/>
    </dgm:pt>
    <dgm:pt modelId="{AA845E78-6331-43EA-B14E-9358B93D9A3C}" type="pres">
      <dgm:prSet presAssocID="{1C55BA5B-5DD1-4321-B81A-81FD697A22CA}" presName="thinLine2b" presStyleLbl="callout" presStyleIdx="4" presStyleCnt="5"/>
      <dgm:spPr/>
    </dgm:pt>
    <dgm:pt modelId="{7340D051-A284-4894-A05E-8A50BF984A77}" type="pres">
      <dgm:prSet presAssocID="{1C55BA5B-5DD1-4321-B81A-81FD697A22CA}" presName="vertSpace2b" presStyleCnt="0"/>
      <dgm:spPr/>
    </dgm:pt>
  </dgm:ptLst>
  <dgm:cxnLst>
    <dgm:cxn modelId="{C8B631EB-F28E-4DB4-9CFA-016751A94F17}" type="presOf" srcId="{23744097-6B1C-40F9-A0FE-62E13156D2E2}" destId="{2C2A4E50-908F-4836-9B91-985DB6DA2123}" srcOrd="0" destOrd="0" presId="urn:microsoft.com/office/officeart/2008/layout/LinedList"/>
    <dgm:cxn modelId="{E8F35C74-4C22-4867-A1E4-47B7E66123B5}" type="presOf" srcId="{7205073D-2AEF-4920-ABEE-8678763B7AC9}" destId="{E6A70EF3-225F-4A85-95B7-DB2C9ADB77E0}" srcOrd="0" destOrd="0" presId="urn:microsoft.com/office/officeart/2008/layout/LinedList"/>
    <dgm:cxn modelId="{5660820B-824B-41A7-AE3C-E6E6D8812428}" srcId="{176E8EF8-4A75-4714-BB44-A0552E3873AF}" destId="{CCE9713F-745C-4166-B43B-D19865AE0E96}" srcOrd="3" destOrd="0" parTransId="{6F0B51D8-4AAC-4969-964D-724A6BDDD310}" sibTransId="{511B7B5A-BF7E-4C4A-B742-C2434B302A8E}"/>
    <dgm:cxn modelId="{3CB419AF-0C8C-4D0A-80AF-8CA6527C3651}" srcId="{176E8EF8-4A75-4714-BB44-A0552E3873AF}" destId="{4A98D7F1-C3DE-458F-9E3D-4B1ED9E98BEE}" srcOrd="1" destOrd="0" parTransId="{9D67EFD6-1A4F-4A0C-9272-CD6F7026BE8D}" sibTransId="{A30B34DB-092B-4D19-B710-DC0B186EAA79}"/>
    <dgm:cxn modelId="{8122E270-E014-4569-B07A-7173FFB744BF}" type="presOf" srcId="{9C9D5B21-29E4-49CB-957D-4F6FD440B4A7}" destId="{6FABD168-9DC1-4B0E-9530-E4022A933259}" srcOrd="0" destOrd="0" presId="urn:microsoft.com/office/officeart/2008/layout/LinedList"/>
    <dgm:cxn modelId="{92A6634B-351F-4288-B79F-4A03F77F701E}" srcId="{176E8EF8-4A75-4714-BB44-A0552E3873AF}" destId="{7205073D-2AEF-4920-ABEE-8678763B7AC9}" srcOrd="2" destOrd="0" parTransId="{B6CC526F-EB43-4282-9FC1-FE36367E6E03}" sibTransId="{E55E8B93-8E2A-4E64-8CE7-45173AD49161}"/>
    <dgm:cxn modelId="{D94EE23E-9FA8-4F7E-9140-60266976E180}" srcId="{176E8EF8-4A75-4714-BB44-A0552E3873AF}" destId="{1C55BA5B-5DD1-4321-B81A-81FD697A22CA}" srcOrd="4" destOrd="0" parTransId="{811AFA9C-0646-4030-950B-15FA9EBFD18F}" sibTransId="{2AA0E428-3861-413D-A1FD-566C7CC13E78}"/>
    <dgm:cxn modelId="{B6A683A6-1A5C-490D-9913-F3BAC058FD04}" srcId="{176E8EF8-4A75-4714-BB44-A0552E3873AF}" destId="{23744097-6B1C-40F9-A0FE-62E13156D2E2}" srcOrd="0" destOrd="0" parTransId="{F9FEDD67-B6D4-4B86-84C1-D844485FAA03}" sibTransId="{3A3FAAEF-13B3-4DB4-ABD2-31901240EEA3}"/>
    <dgm:cxn modelId="{82A14CA8-8768-4239-9335-5392A311ADBE}" type="presOf" srcId="{4A98D7F1-C3DE-458F-9E3D-4B1ED9E98BEE}" destId="{71AD7936-50A1-40DB-915E-197727091C8E}" srcOrd="0" destOrd="0" presId="urn:microsoft.com/office/officeart/2008/layout/LinedList"/>
    <dgm:cxn modelId="{8DAA7510-41F5-4068-89D3-9E11B6BABD4F}" type="presOf" srcId="{CCE9713F-745C-4166-B43B-D19865AE0E96}" destId="{133E31AB-F511-49FB-A764-59388F975AE9}" srcOrd="0" destOrd="0" presId="urn:microsoft.com/office/officeart/2008/layout/LinedList"/>
    <dgm:cxn modelId="{AFB9B47A-C555-4B3C-97F4-3E2176A04001}" type="presOf" srcId="{1C55BA5B-5DD1-4321-B81A-81FD697A22CA}" destId="{4F070C67-B278-4E21-93F2-6D66E3BEDD07}" srcOrd="0" destOrd="0" presId="urn:microsoft.com/office/officeart/2008/layout/LinedList"/>
    <dgm:cxn modelId="{BB1F2CDE-A456-4E9E-8E6A-1E9C846ED03A}" type="presOf" srcId="{176E8EF8-4A75-4714-BB44-A0552E3873AF}" destId="{EE515A7A-7EAA-42CF-9F2D-5FCD97C4380B}" srcOrd="0" destOrd="0" presId="urn:microsoft.com/office/officeart/2008/layout/LinedList"/>
    <dgm:cxn modelId="{FDEFA09A-3B9E-44C7-905F-F7C835655B18}" srcId="{9C9D5B21-29E4-49CB-957D-4F6FD440B4A7}" destId="{176E8EF8-4A75-4714-BB44-A0552E3873AF}" srcOrd="0" destOrd="0" parTransId="{BD978244-0FF9-4A75-B310-08138CBEA4A6}" sibTransId="{79994B2E-C427-4235-867D-6A4206C42FBE}"/>
    <dgm:cxn modelId="{F05EF78F-ADB4-4002-813A-967D0F34792F}" type="presParOf" srcId="{6FABD168-9DC1-4B0E-9530-E4022A933259}" destId="{AEE8D2EA-4CFA-4BC6-BE25-D16FC42C0E32}" srcOrd="0" destOrd="0" presId="urn:microsoft.com/office/officeart/2008/layout/LinedList"/>
    <dgm:cxn modelId="{9CDA1042-A050-441F-91B5-7633692019ED}" type="presParOf" srcId="{6FABD168-9DC1-4B0E-9530-E4022A933259}" destId="{BE6A500E-3F5A-4FEF-8F02-4F2A9230CF61}" srcOrd="1" destOrd="0" presId="urn:microsoft.com/office/officeart/2008/layout/LinedList"/>
    <dgm:cxn modelId="{F5223E3C-ECDB-4ED1-8ED3-8D3385A54306}" type="presParOf" srcId="{BE6A500E-3F5A-4FEF-8F02-4F2A9230CF61}" destId="{EE515A7A-7EAA-42CF-9F2D-5FCD97C4380B}" srcOrd="0" destOrd="0" presId="urn:microsoft.com/office/officeart/2008/layout/LinedList"/>
    <dgm:cxn modelId="{8CB92676-8C89-44E5-99E5-E6B7A1FADD25}" type="presParOf" srcId="{BE6A500E-3F5A-4FEF-8F02-4F2A9230CF61}" destId="{E007D762-EFF3-4636-B8B9-4440B31CE106}" srcOrd="1" destOrd="0" presId="urn:microsoft.com/office/officeart/2008/layout/LinedList"/>
    <dgm:cxn modelId="{53623541-B113-4F1E-A3AE-DB56B655E6E3}" type="presParOf" srcId="{E007D762-EFF3-4636-B8B9-4440B31CE106}" destId="{F968F7C3-F5AA-4136-B4F4-C254274E0256}" srcOrd="0" destOrd="0" presId="urn:microsoft.com/office/officeart/2008/layout/LinedList"/>
    <dgm:cxn modelId="{8A7C4EC0-6E2F-4953-8E85-A5766C439331}" type="presParOf" srcId="{E007D762-EFF3-4636-B8B9-4440B31CE106}" destId="{50D591D1-FCA3-46BA-9EFE-DAB05B630B5F}" srcOrd="1" destOrd="0" presId="urn:microsoft.com/office/officeart/2008/layout/LinedList"/>
    <dgm:cxn modelId="{1D8128E2-7A9E-4282-96C8-D0889366A059}" type="presParOf" srcId="{50D591D1-FCA3-46BA-9EFE-DAB05B630B5F}" destId="{6609A235-3B1C-4D98-A344-D9DF36CAF237}" srcOrd="0" destOrd="0" presId="urn:microsoft.com/office/officeart/2008/layout/LinedList"/>
    <dgm:cxn modelId="{918963BC-8894-4AF4-95FD-EEE569B63D76}" type="presParOf" srcId="{50D591D1-FCA3-46BA-9EFE-DAB05B630B5F}" destId="{2C2A4E50-908F-4836-9B91-985DB6DA2123}" srcOrd="1" destOrd="0" presId="urn:microsoft.com/office/officeart/2008/layout/LinedList"/>
    <dgm:cxn modelId="{DC004FB0-7969-4B8A-85A1-F20B211444DB}" type="presParOf" srcId="{50D591D1-FCA3-46BA-9EFE-DAB05B630B5F}" destId="{E91EC635-263B-4134-B504-A5E59715FCC0}" srcOrd="2" destOrd="0" presId="urn:microsoft.com/office/officeart/2008/layout/LinedList"/>
    <dgm:cxn modelId="{40CF7F84-4748-414D-B9A7-8E890567D51D}" type="presParOf" srcId="{E007D762-EFF3-4636-B8B9-4440B31CE106}" destId="{34BA83F7-861F-42E4-AEE1-DE04B9CE6D07}" srcOrd="2" destOrd="0" presId="urn:microsoft.com/office/officeart/2008/layout/LinedList"/>
    <dgm:cxn modelId="{A769E55A-08F8-4F68-ACC8-728C8501F320}" type="presParOf" srcId="{E007D762-EFF3-4636-B8B9-4440B31CE106}" destId="{D8D80DEC-EBFE-4CB3-A969-A6BCD333F705}" srcOrd="3" destOrd="0" presId="urn:microsoft.com/office/officeart/2008/layout/LinedList"/>
    <dgm:cxn modelId="{07BCD847-1D6E-4893-979B-741B502DEE07}" type="presParOf" srcId="{E007D762-EFF3-4636-B8B9-4440B31CE106}" destId="{A307731D-0ECF-4AD1-8DD8-96CB8F132B0A}" srcOrd="4" destOrd="0" presId="urn:microsoft.com/office/officeart/2008/layout/LinedList"/>
    <dgm:cxn modelId="{BB69B8D6-A57A-4820-8D15-62AB44CC13D5}" type="presParOf" srcId="{A307731D-0ECF-4AD1-8DD8-96CB8F132B0A}" destId="{7F6E80E7-C8F8-45AE-B3B9-E62CE75A7ADE}" srcOrd="0" destOrd="0" presId="urn:microsoft.com/office/officeart/2008/layout/LinedList"/>
    <dgm:cxn modelId="{138913FE-E6FD-49F2-BD97-8C88258E954D}" type="presParOf" srcId="{A307731D-0ECF-4AD1-8DD8-96CB8F132B0A}" destId="{71AD7936-50A1-40DB-915E-197727091C8E}" srcOrd="1" destOrd="0" presId="urn:microsoft.com/office/officeart/2008/layout/LinedList"/>
    <dgm:cxn modelId="{7B5108DE-E361-4B6E-A5C8-D10A938A65CF}" type="presParOf" srcId="{A307731D-0ECF-4AD1-8DD8-96CB8F132B0A}" destId="{DA966A80-89C3-42DB-A9AC-B5436EBA3BD6}" srcOrd="2" destOrd="0" presId="urn:microsoft.com/office/officeart/2008/layout/LinedList"/>
    <dgm:cxn modelId="{8E6FAA16-4852-442D-950E-BD2CFEBFE828}" type="presParOf" srcId="{E007D762-EFF3-4636-B8B9-4440B31CE106}" destId="{ACD4E14D-9E1E-4D70-ACB3-2F377261355C}" srcOrd="5" destOrd="0" presId="urn:microsoft.com/office/officeart/2008/layout/LinedList"/>
    <dgm:cxn modelId="{06D371DB-DB4D-48DA-8E7C-66BD3CEA3708}" type="presParOf" srcId="{E007D762-EFF3-4636-B8B9-4440B31CE106}" destId="{F21C508F-50BA-426C-BF20-09CAE753E45B}" srcOrd="6" destOrd="0" presId="urn:microsoft.com/office/officeart/2008/layout/LinedList"/>
    <dgm:cxn modelId="{D001EC63-40D0-493D-B1F3-EB058B2BC9A6}" type="presParOf" srcId="{E007D762-EFF3-4636-B8B9-4440B31CE106}" destId="{BAF3ED8D-C93D-43A3-8CE2-D51F5A566C71}" srcOrd="7" destOrd="0" presId="urn:microsoft.com/office/officeart/2008/layout/LinedList"/>
    <dgm:cxn modelId="{6A87763C-E7F1-4C73-9992-3154E1A73CEF}" type="presParOf" srcId="{BAF3ED8D-C93D-43A3-8CE2-D51F5A566C71}" destId="{3F47DAE0-DF5E-45E8-A4D1-2E4783073DA0}" srcOrd="0" destOrd="0" presId="urn:microsoft.com/office/officeart/2008/layout/LinedList"/>
    <dgm:cxn modelId="{6543C842-FA69-41A1-A5B2-FA05DFE55DD3}" type="presParOf" srcId="{BAF3ED8D-C93D-43A3-8CE2-D51F5A566C71}" destId="{E6A70EF3-225F-4A85-95B7-DB2C9ADB77E0}" srcOrd="1" destOrd="0" presId="urn:microsoft.com/office/officeart/2008/layout/LinedList"/>
    <dgm:cxn modelId="{A2AF7C75-7543-4ED5-BF5D-E915B795BB71}" type="presParOf" srcId="{BAF3ED8D-C93D-43A3-8CE2-D51F5A566C71}" destId="{E1474076-2A43-4F46-BED8-3320DFB37ADD}" srcOrd="2" destOrd="0" presId="urn:microsoft.com/office/officeart/2008/layout/LinedList"/>
    <dgm:cxn modelId="{31E5FDAF-620D-42D1-83E4-07417FAB838F}" type="presParOf" srcId="{E007D762-EFF3-4636-B8B9-4440B31CE106}" destId="{D905C5EE-9473-41C3-8500-F4E7289DD512}" srcOrd="8" destOrd="0" presId="urn:microsoft.com/office/officeart/2008/layout/LinedList"/>
    <dgm:cxn modelId="{EAD34437-F0BC-435A-BECC-B041B2336059}" type="presParOf" srcId="{E007D762-EFF3-4636-B8B9-4440B31CE106}" destId="{59F79188-6BF8-4C46-BAF6-A2E45EC0FB1E}" srcOrd="9" destOrd="0" presId="urn:microsoft.com/office/officeart/2008/layout/LinedList"/>
    <dgm:cxn modelId="{78B4D912-0A09-4DCF-9806-49E75161DCD1}" type="presParOf" srcId="{E007D762-EFF3-4636-B8B9-4440B31CE106}" destId="{C321DFC3-D790-4CD3-90BB-850AF0B2AD66}" srcOrd="10" destOrd="0" presId="urn:microsoft.com/office/officeart/2008/layout/LinedList"/>
    <dgm:cxn modelId="{B266C451-A14B-4380-9EE0-E2D0DBB49813}" type="presParOf" srcId="{C321DFC3-D790-4CD3-90BB-850AF0B2AD66}" destId="{DF324FC6-1570-49F9-9910-5DA7904BA817}" srcOrd="0" destOrd="0" presId="urn:microsoft.com/office/officeart/2008/layout/LinedList"/>
    <dgm:cxn modelId="{31360B72-FD45-40BD-8D13-9BB99FF06B66}" type="presParOf" srcId="{C321DFC3-D790-4CD3-90BB-850AF0B2AD66}" destId="{133E31AB-F511-49FB-A764-59388F975AE9}" srcOrd="1" destOrd="0" presId="urn:microsoft.com/office/officeart/2008/layout/LinedList"/>
    <dgm:cxn modelId="{A901F319-07FD-4B6C-819A-31A245D0ECA9}" type="presParOf" srcId="{C321DFC3-D790-4CD3-90BB-850AF0B2AD66}" destId="{AAB2AB0E-77AF-48DE-BD65-BF884E38AD9A}" srcOrd="2" destOrd="0" presId="urn:microsoft.com/office/officeart/2008/layout/LinedList"/>
    <dgm:cxn modelId="{CF26F5E1-9876-4969-9E45-B53B41697854}" type="presParOf" srcId="{E007D762-EFF3-4636-B8B9-4440B31CE106}" destId="{58A644A2-4424-43F9-B037-04543A9C7E20}" srcOrd="11" destOrd="0" presId="urn:microsoft.com/office/officeart/2008/layout/LinedList"/>
    <dgm:cxn modelId="{C984E9AB-3C49-451E-8C8F-E091C259A434}" type="presParOf" srcId="{E007D762-EFF3-4636-B8B9-4440B31CE106}" destId="{CA9023C4-1B32-41FF-A0DC-B30260CB4854}" srcOrd="12" destOrd="0" presId="urn:microsoft.com/office/officeart/2008/layout/LinedList"/>
    <dgm:cxn modelId="{FB7350BB-8F48-4C41-ACBB-3EAA6F5E783C}" type="presParOf" srcId="{E007D762-EFF3-4636-B8B9-4440B31CE106}" destId="{C9C1BAD0-6D2A-44D2-B2D7-4C5DF3A8F556}" srcOrd="13" destOrd="0" presId="urn:microsoft.com/office/officeart/2008/layout/LinedList"/>
    <dgm:cxn modelId="{4E89278A-E730-4494-A96A-BDFC036E837D}" type="presParOf" srcId="{C9C1BAD0-6D2A-44D2-B2D7-4C5DF3A8F556}" destId="{014E2647-8973-4F2E-B10E-9FAE18101848}" srcOrd="0" destOrd="0" presId="urn:microsoft.com/office/officeart/2008/layout/LinedList"/>
    <dgm:cxn modelId="{44E174A9-7CC0-4AF1-AF1A-B734302EC792}" type="presParOf" srcId="{C9C1BAD0-6D2A-44D2-B2D7-4C5DF3A8F556}" destId="{4F070C67-B278-4E21-93F2-6D66E3BEDD07}" srcOrd="1" destOrd="0" presId="urn:microsoft.com/office/officeart/2008/layout/LinedList"/>
    <dgm:cxn modelId="{B8419C7C-27A6-4A72-AEDB-66CBD3FA880F}" type="presParOf" srcId="{C9C1BAD0-6D2A-44D2-B2D7-4C5DF3A8F556}" destId="{E78A39F3-E022-4C4D-BE0B-05BC5CD6C093}" srcOrd="2" destOrd="0" presId="urn:microsoft.com/office/officeart/2008/layout/LinedList"/>
    <dgm:cxn modelId="{114881F4-CFB4-4692-9780-530ED7E3B291}" type="presParOf" srcId="{E007D762-EFF3-4636-B8B9-4440B31CE106}" destId="{AA845E78-6331-43EA-B14E-9358B93D9A3C}" srcOrd="14" destOrd="0" presId="urn:microsoft.com/office/officeart/2008/layout/LinedList"/>
    <dgm:cxn modelId="{00F51E25-CC2C-4DD6-97BE-FABD998561E4}" type="presParOf" srcId="{E007D762-EFF3-4636-B8B9-4440B31CE106}" destId="{7340D051-A284-4894-A05E-8A50BF984A7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5200-ED62-475C-978F-C091E55736B7}">
      <dsp:nvSpPr>
        <dsp:cNvPr id="0" name=""/>
        <dsp:cNvSpPr/>
      </dsp:nvSpPr>
      <dsp:spPr>
        <a:xfrm>
          <a:off x="5236914" y="2064632"/>
          <a:ext cx="3751639" cy="861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127"/>
              </a:lnTo>
              <a:lnTo>
                <a:pt x="3751639" y="587127"/>
              </a:lnTo>
              <a:lnTo>
                <a:pt x="3751639" y="8615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C83E6-9225-4E0B-94B6-3A6FCF0AA68D}">
      <dsp:nvSpPr>
        <dsp:cNvPr id="0" name=""/>
        <dsp:cNvSpPr/>
      </dsp:nvSpPr>
      <dsp:spPr>
        <a:xfrm>
          <a:off x="5191194" y="2064632"/>
          <a:ext cx="91440" cy="861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15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2E5B8-1A1F-4638-93EE-98711C19977E}">
      <dsp:nvSpPr>
        <dsp:cNvPr id="0" name=""/>
        <dsp:cNvSpPr/>
      </dsp:nvSpPr>
      <dsp:spPr>
        <a:xfrm>
          <a:off x="1485275" y="2064632"/>
          <a:ext cx="3751639" cy="861558"/>
        </a:xfrm>
        <a:custGeom>
          <a:avLst/>
          <a:gdLst/>
          <a:ahLst/>
          <a:cxnLst/>
          <a:rect l="0" t="0" r="0" b="0"/>
          <a:pathLst>
            <a:path>
              <a:moveTo>
                <a:pt x="3751639" y="0"/>
              </a:moveTo>
              <a:lnTo>
                <a:pt x="3751639" y="587127"/>
              </a:lnTo>
              <a:lnTo>
                <a:pt x="0" y="587127"/>
              </a:lnTo>
              <a:lnTo>
                <a:pt x="0" y="8615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0697B-D34C-420A-832E-AD99D64AE6E4}">
      <dsp:nvSpPr>
        <dsp:cNvPr id="0" name=""/>
        <dsp:cNvSpPr/>
      </dsp:nvSpPr>
      <dsp:spPr>
        <a:xfrm>
          <a:off x="464253" y="183520"/>
          <a:ext cx="9545323" cy="18811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76E02-3729-4D42-A93B-20F33A358CA2}">
      <dsp:nvSpPr>
        <dsp:cNvPr id="0" name=""/>
        <dsp:cNvSpPr/>
      </dsp:nvSpPr>
      <dsp:spPr>
        <a:xfrm>
          <a:off x="793406" y="496216"/>
          <a:ext cx="9545323" cy="1881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latin typeface="Times New Roman" pitchFamily="18" charset="0"/>
              <a:cs typeface="Times New Roman" pitchFamily="18" charset="0"/>
            </a:rPr>
            <a:t>Планът за интегрирано развитие на община Благоевград 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bg-BG" sz="2400" b="1" kern="1200" dirty="0" smtClean="0">
              <a:latin typeface="Times New Roman" pitchFamily="18" charset="0"/>
              <a:cs typeface="Times New Roman" pitchFamily="18" charset="0"/>
            </a:rPr>
            <a:t>ПИРО)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>
              <a:latin typeface="Times New Roman" pitchFamily="18" charset="0"/>
              <a:cs typeface="Times New Roman" pitchFamily="18" charset="0"/>
            </a:rPr>
            <a:t>е документ, който:</a:t>
          </a:r>
          <a:endParaRPr lang="bg-BG" sz="2400" kern="1200" dirty="0"/>
        </a:p>
      </dsp:txBody>
      <dsp:txXfrm>
        <a:off x="848502" y="551312"/>
        <a:ext cx="9435131" cy="1770919"/>
      </dsp:txXfrm>
    </dsp:sp>
    <dsp:sp modelId="{18898F6C-03FF-4E8E-B52C-A9B6893C5E46}">
      <dsp:nvSpPr>
        <dsp:cNvPr id="0" name=""/>
        <dsp:cNvSpPr/>
      </dsp:nvSpPr>
      <dsp:spPr>
        <a:xfrm>
          <a:off x="4085" y="2926191"/>
          <a:ext cx="2962380" cy="1881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1F6B2-0415-497F-89EA-A6E9561E6237}">
      <dsp:nvSpPr>
        <dsp:cNvPr id="0" name=""/>
        <dsp:cNvSpPr/>
      </dsp:nvSpPr>
      <dsp:spPr>
        <a:xfrm>
          <a:off x="333238" y="3238886"/>
          <a:ext cx="2962380" cy="1881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itchFamily="18" charset="0"/>
              <a:cs typeface="Times New Roman" pitchFamily="18" charset="0"/>
            </a:rPr>
            <a:t>Обхваща територията на цялата община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bg-BG" sz="2000" kern="1200" dirty="0" smtClean="0">
              <a:latin typeface="Times New Roman" pitchFamily="18" charset="0"/>
              <a:cs typeface="Times New Roman" pitchFamily="18" charset="0"/>
            </a:rPr>
            <a:t>както и взаимодействието ѝ с други общини</a:t>
          </a:r>
          <a:endParaRPr lang="bg-BG" sz="2000" kern="1200" dirty="0"/>
        </a:p>
      </dsp:txBody>
      <dsp:txXfrm>
        <a:off x="388334" y="3293982"/>
        <a:ext cx="2852188" cy="1770919"/>
      </dsp:txXfrm>
    </dsp:sp>
    <dsp:sp modelId="{BC6CBE0B-1451-4F38-A92A-571052084EE8}">
      <dsp:nvSpPr>
        <dsp:cNvPr id="0" name=""/>
        <dsp:cNvSpPr/>
      </dsp:nvSpPr>
      <dsp:spPr>
        <a:xfrm>
          <a:off x="3624772" y="2926191"/>
          <a:ext cx="3224284" cy="1881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B437-69EB-4F9C-94D1-4E2D7D712CDE}">
      <dsp:nvSpPr>
        <dsp:cNvPr id="0" name=""/>
        <dsp:cNvSpPr/>
      </dsp:nvSpPr>
      <dsp:spPr>
        <a:xfrm>
          <a:off x="3953925" y="3238886"/>
          <a:ext cx="3224284" cy="1881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itchFamily="18" charset="0"/>
              <a:cs typeface="Times New Roman" pitchFamily="18" charset="0"/>
            </a:rPr>
            <a:t>Определя средносрочните цели и приоритети за устойчиво интегрирано развитие на територията на общината за периода 2021 – 2027</a:t>
          </a:r>
        </a:p>
      </dsp:txBody>
      <dsp:txXfrm>
        <a:off x="4009021" y="3293982"/>
        <a:ext cx="3114092" cy="1770919"/>
      </dsp:txXfrm>
    </dsp:sp>
    <dsp:sp modelId="{7E1B7320-94BB-47EE-9C1D-0A64D6CABE25}">
      <dsp:nvSpPr>
        <dsp:cNvPr id="0" name=""/>
        <dsp:cNvSpPr/>
      </dsp:nvSpPr>
      <dsp:spPr>
        <a:xfrm>
          <a:off x="7507363" y="2926191"/>
          <a:ext cx="2962380" cy="18811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C6D35-6BF2-4F16-979C-BE38287C514E}">
      <dsp:nvSpPr>
        <dsp:cNvPr id="0" name=""/>
        <dsp:cNvSpPr/>
      </dsp:nvSpPr>
      <dsp:spPr>
        <a:xfrm>
          <a:off x="7836517" y="3238886"/>
          <a:ext cx="2962380" cy="18811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itchFamily="18" charset="0"/>
              <a:cs typeface="Times New Roman" pitchFamily="18" charset="0"/>
            </a:rPr>
            <a:t>Обвързва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предимствата и потенциала за развитие на местно ниво с ясно дефинирана визия, цели и приоритети за развитие</a:t>
          </a:r>
          <a:endParaRPr lang="bg-BG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91613" y="3293982"/>
        <a:ext cx="2852188" cy="1770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55F5D-EFDE-4388-8D17-18FCD11D7B0F}">
      <dsp:nvSpPr>
        <dsp:cNvPr id="0" name=""/>
        <dsp:cNvSpPr/>
      </dsp:nvSpPr>
      <dsp:spPr>
        <a:xfrm>
          <a:off x="897578" y="13065"/>
          <a:ext cx="2546437" cy="25468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C2DF70-EAB6-4027-83F4-3BC6A4161564}">
      <dsp:nvSpPr>
        <dsp:cNvPr id="0" name=""/>
        <dsp:cNvSpPr/>
      </dsp:nvSpPr>
      <dsp:spPr>
        <a:xfrm>
          <a:off x="3723235" y="759588"/>
          <a:ext cx="3252804" cy="101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>
              <a:latin typeface="Times New Roman" pitchFamily="18" charset="0"/>
              <a:cs typeface="Times New Roman" pitchFamily="18" charset="0"/>
            </a:rPr>
            <a:t>2 138 931 000,00 лв. </a:t>
          </a:r>
          <a:endParaRPr lang="bg-BG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i="1" kern="1200" dirty="0" smtClean="0">
              <a:latin typeface="Times New Roman" pitchFamily="18" charset="0"/>
              <a:cs typeface="Times New Roman" pitchFamily="18" charset="0"/>
            </a:rPr>
            <a:t>14 проектни идеи</a:t>
          </a:r>
          <a:endParaRPr lang="bg-BG" sz="2400" i="1" kern="1200" dirty="0"/>
        </a:p>
      </dsp:txBody>
      <dsp:txXfrm>
        <a:off x="3723235" y="759588"/>
        <a:ext cx="3252804" cy="1018941"/>
      </dsp:txXfrm>
    </dsp:sp>
    <dsp:sp modelId="{A825CC40-6699-471E-8728-C90162C8D041}">
      <dsp:nvSpPr>
        <dsp:cNvPr id="0" name=""/>
        <dsp:cNvSpPr/>
      </dsp:nvSpPr>
      <dsp:spPr>
        <a:xfrm>
          <a:off x="1460422" y="932545"/>
          <a:ext cx="1415006" cy="70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600" b="1" kern="1200" dirty="0" smtClean="0">
              <a:latin typeface="Times New Roman" pitchFamily="18" charset="0"/>
              <a:cs typeface="Times New Roman" pitchFamily="18" charset="0"/>
            </a:rPr>
            <a:t>СЦ 1 </a:t>
          </a:r>
          <a:endParaRPr lang="bg-BG" sz="4600" kern="1200" dirty="0"/>
        </a:p>
      </dsp:txBody>
      <dsp:txXfrm>
        <a:off x="1460422" y="932545"/>
        <a:ext cx="1415006" cy="707333"/>
      </dsp:txXfrm>
    </dsp:sp>
    <dsp:sp modelId="{B8606B00-4DB5-4C62-A75A-AE07AFD24D25}">
      <dsp:nvSpPr>
        <dsp:cNvPr id="0" name=""/>
        <dsp:cNvSpPr/>
      </dsp:nvSpPr>
      <dsp:spPr>
        <a:xfrm>
          <a:off x="190314" y="1476405"/>
          <a:ext cx="2546437" cy="25468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2B97EB-D0C0-4A0E-BE32-C9BCD94F8745}">
      <dsp:nvSpPr>
        <dsp:cNvPr id="0" name=""/>
        <dsp:cNvSpPr/>
      </dsp:nvSpPr>
      <dsp:spPr>
        <a:xfrm>
          <a:off x="3093231" y="2231392"/>
          <a:ext cx="3097329" cy="101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kern="1200" dirty="0" smtClean="0">
              <a:latin typeface="Times New Roman" pitchFamily="18" charset="0"/>
              <a:cs typeface="Times New Roman" pitchFamily="18" charset="0"/>
            </a:rPr>
            <a:t>126 300 000,00 лв.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400" b="1" i="1" kern="1200" dirty="0" smtClean="0">
              <a:latin typeface="Times New Roman" pitchFamily="18" charset="0"/>
              <a:cs typeface="Times New Roman" pitchFamily="18" charset="0"/>
            </a:rPr>
            <a:t>26 проектни идеи</a:t>
          </a:r>
        </a:p>
      </dsp:txBody>
      <dsp:txXfrm>
        <a:off x="3093231" y="2231392"/>
        <a:ext cx="3097329" cy="1018941"/>
      </dsp:txXfrm>
    </dsp:sp>
    <dsp:sp modelId="{927A954B-FC17-4866-8810-CB67E3977D2B}">
      <dsp:nvSpPr>
        <dsp:cNvPr id="0" name=""/>
        <dsp:cNvSpPr/>
      </dsp:nvSpPr>
      <dsp:spPr>
        <a:xfrm>
          <a:off x="823353" y="2404350"/>
          <a:ext cx="1415006" cy="70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600" b="1" kern="1200" dirty="0" smtClean="0">
              <a:latin typeface="Times New Roman" pitchFamily="18" charset="0"/>
              <a:cs typeface="Times New Roman" pitchFamily="18" charset="0"/>
            </a:rPr>
            <a:t>СЦ 2</a:t>
          </a:r>
        </a:p>
      </dsp:txBody>
      <dsp:txXfrm>
        <a:off x="823353" y="2404350"/>
        <a:ext cx="1415006" cy="707333"/>
      </dsp:txXfrm>
    </dsp:sp>
    <dsp:sp modelId="{0FAE179D-AAFF-4435-B42B-BFC9E2D68E2B}">
      <dsp:nvSpPr>
        <dsp:cNvPr id="0" name=""/>
        <dsp:cNvSpPr/>
      </dsp:nvSpPr>
      <dsp:spPr>
        <a:xfrm>
          <a:off x="1078801" y="3114860"/>
          <a:ext cx="2187784" cy="21886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71BDD-87AD-4888-908C-D33A59774494}">
      <dsp:nvSpPr>
        <dsp:cNvPr id="0" name=""/>
        <dsp:cNvSpPr/>
      </dsp:nvSpPr>
      <dsp:spPr>
        <a:xfrm>
          <a:off x="4014003" y="3702668"/>
          <a:ext cx="2671269" cy="101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b="1" kern="1200" dirty="0" smtClean="0">
              <a:latin typeface="Times New Roman" pitchFamily="18" charset="0"/>
              <a:cs typeface="Times New Roman" pitchFamily="18" charset="0"/>
            </a:rPr>
            <a:t>873 838 800,00 лв. </a:t>
          </a:r>
          <a:endParaRPr lang="bg-BG" sz="23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300" b="1" i="1" kern="1200" dirty="0" smtClean="0">
              <a:latin typeface="Times New Roman" pitchFamily="18" charset="0"/>
              <a:cs typeface="Times New Roman" pitchFamily="18" charset="0"/>
            </a:rPr>
            <a:t>75 проектни идеи</a:t>
          </a:r>
          <a:endParaRPr lang="bg-BG" sz="23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4003" y="3702668"/>
        <a:ext cx="2671269" cy="1018941"/>
      </dsp:txXfrm>
    </dsp:sp>
    <dsp:sp modelId="{C99ED540-06DB-43C2-AE29-32A0DA286880}">
      <dsp:nvSpPr>
        <dsp:cNvPr id="0" name=""/>
        <dsp:cNvSpPr/>
      </dsp:nvSpPr>
      <dsp:spPr>
        <a:xfrm>
          <a:off x="1463769" y="3878271"/>
          <a:ext cx="1415006" cy="707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4600" b="1" kern="1200" dirty="0" smtClean="0">
              <a:latin typeface="Times New Roman" pitchFamily="18" charset="0"/>
              <a:cs typeface="Times New Roman" pitchFamily="18" charset="0"/>
            </a:rPr>
            <a:t>СЦ 3</a:t>
          </a:r>
          <a:endParaRPr lang="bg-BG" sz="4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3769" y="3878271"/>
        <a:ext cx="1415006" cy="707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BBAD3-8C8D-4B63-995B-6414FBE21068}">
      <dsp:nvSpPr>
        <dsp:cNvPr id="0" name=""/>
        <dsp:cNvSpPr/>
      </dsp:nvSpPr>
      <dsp:spPr>
        <a:xfrm>
          <a:off x="-6109564" y="-934762"/>
          <a:ext cx="7272798" cy="7272798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971AF-1F72-410E-B129-0622BCE55193}">
      <dsp:nvSpPr>
        <dsp:cNvPr id="0" name=""/>
        <dsp:cNvSpPr/>
      </dsp:nvSpPr>
      <dsp:spPr>
        <a:xfrm>
          <a:off x="508295" y="337596"/>
          <a:ext cx="10020029" cy="675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Създаване на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 индустриална зона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нова логистична зона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главен път Е79, и индустриален парк „Зелен дол“</a:t>
          </a:r>
          <a:endParaRPr lang="bg-BG" sz="2000" kern="1200" dirty="0"/>
        </a:p>
      </dsp:txBody>
      <dsp:txXfrm>
        <a:off x="508295" y="337596"/>
        <a:ext cx="10020029" cy="675625"/>
      </dsp:txXfrm>
    </dsp:sp>
    <dsp:sp modelId="{0707AF9A-5A51-4765-B63D-5D118DAFB51C}">
      <dsp:nvSpPr>
        <dsp:cNvPr id="0" name=""/>
        <dsp:cNvSpPr/>
      </dsp:nvSpPr>
      <dsp:spPr>
        <a:xfrm>
          <a:off x="74155" y="253143"/>
          <a:ext cx="844531" cy="8445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109F5-9831-4E89-9096-07F0028CFC29}">
      <dsp:nvSpPr>
        <dsp:cNvPr id="0" name=""/>
        <dsp:cNvSpPr/>
      </dsp:nvSpPr>
      <dsp:spPr>
        <a:xfrm>
          <a:off x="992428" y="1350710"/>
          <a:ext cx="9535896" cy="675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Обособяване на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термални спа зони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ареал находище „Зелен дол“, ареал находище „Владишко-Дъбрава“</a:t>
          </a:r>
        </a:p>
      </dsp:txBody>
      <dsp:txXfrm>
        <a:off x="992428" y="1350710"/>
        <a:ext cx="9535896" cy="675625"/>
      </dsp:txXfrm>
    </dsp:sp>
    <dsp:sp modelId="{1DD61AFA-2489-4B11-986B-E9BA79929A68}">
      <dsp:nvSpPr>
        <dsp:cNvPr id="0" name=""/>
        <dsp:cNvSpPr/>
      </dsp:nvSpPr>
      <dsp:spPr>
        <a:xfrm>
          <a:off x="570162" y="1266257"/>
          <a:ext cx="844531" cy="8445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B02BF-D28E-4AD1-8736-F9A9AA0E847C}">
      <dsp:nvSpPr>
        <dsp:cNvPr id="0" name=""/>
        <dsp:cNvSpPr/>
      </dsp:nvSpPr>
      <dsp:spPr>
        <a:xfrm>
          <a:off x="1141018" y="2280059"/>
          <a:ext cx="9387306" cy="8431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Обособяване на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екопътеки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веломаршрути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спорт и отдих на територията на община Благоевград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велопътеки за планинско колоездене – с. Бистрица до м. Бодрост, екопътека с. Марулево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с. Делвино - с.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Горно Церово</a:t>
          </a:r>
        </a:p>
      </dsp:txBody>
      <dsp:txXfrm>
        <a:off x="1141018" y="2280059"/>
        <a:ext cx="9387306" cy="843153"/>
      </dsp:txXfrm>
    </dsp:sp>
    <dsp:sp modelId="{07FF47D5-ECD8-419D-AE53-929B164B62E9}">
      <dsp:nvSpPr>
        <dsp:cNvPr id="0" name=""/>
        <dsp:cNvSpPr/>
      </dsp:nvSpPr>
      <dsp:spPr>
        <a:xfrm>
          <a:off x="718752" y="2279370"/>
          <a:ext cx="844531" cy="8445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71DD5-C93C-43A5-8C97-B245864C1B7B}">
      <dsp:nvSpPr>
        <dsp:cNvPr id="0" name=""/>
        <dsp:cNvSpPr/>
      </dsp:nvSpPr>
      <dsp:spPr>
        <a:xfrm>
          <a:off x="992428" y="3320634"/>
          <a:ext cx="9535896" cy="7882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Еко и фрийрайд зона Картала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екокурорт от висок клас, обхващащ съществуващите почивни зони, вили и хижи: „Септемврийче“, „Бодрост“, „Картала“, х. „Македония“</a:t>
          </a:r>
        </a:p>
      </dsp:txBody>
      <dsp:txXfrm>
        <a:off x="992428" y="3320634"/>
        <a:ext cx="9535896" cy="788231"/>
      </dsp:txXfrm>
    </dsp:sp>
    <dsp:sp modelId="{FD297FCE-898C-48C5-ABD5-4450E66C7B24}">
      <dsp:nvSpPr>
        <dsp:cNvPr id="0" name=""/>
        <dsp:cNvSpPr/>
      </dsp:nvSpPr>
      <dsp:spPr>
        <a:xfrm>
          <a:off x="570162" y="3292484"/>
          <a:ext cx="844531" cy="8445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92339-274C-4961-82F8-D0677DCDE536}">
      <dsp:nvSpPr>
        <dsp:cNvPr id="0" name=""/>
        <dsp:cNvSpPr/>
      </dsp:nvSpPr>
      <dsp:spPr>
        <a:xfrm>
          <a:off x="508295" y="4289960"/>
          <a:ext cx="10020029" cy="8758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278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Парк зона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крайградски паркове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bg-BG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проектиране, обособяване и изграждане на значим крайградски парк от двете страни на р. Бистрица, започващ от Зоологическата градина и пречиствателната станция на с. Дъбрава до с. Бистрица</a:t>
          </a:r>
        </a:p>
      </dsp:txBody>
      <dsp:txXfrm>
        <a:off x="508295" y="4289960"/>
        <a:ext cx="10020029" cy="875806"/>
      </dsp:txXfrm>
    </dsp:sp>
    <dsp:sp modelId="{662FDB1B-C7A7-4EC9-A440-39D358C3065B}">
      <dsp:nvSpPr>
        <dsp:cNvPr id="0" name=""/>
        <dsp:cNvSpPr/>
      </dsp:nvSpPr>
      <dsp:spPr>
        <a:xfrm>
          <a:off x="86029" y="4293723"/>
          <a:ext cx="844531" cy="8445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06D79-48B3-4B72-95A4-8177B0FC4800}">
      <dsp:nvSpPr>
        <dsp:cNvPr id="0" name=""/>
        <dsp:cNvSpPr/>
      </dsp:nvSpPr>
      <dsp:spPr>
        <a:xfrm>
          <a:off x="-6101325" y="-924341"/>
          <a:ext cx="7191369" cy="719136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54021-3439-4EDD-8C54-5B848C556C98}">
      <dsp:nvSpPr>
        <dsp:cNvPr id="0" name=""/>
        <dsp:cNvSpPr/>
      </dsp:nvSpPr>
      <dsp:spPr>
        <a:xfrm>
          <a:off x="579260" y="427024"/>
          <a:ext cx="10429445" cy="12830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1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STEM образователна среда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включваща обновяване, модернизиране и създаване на ново пространство за качествено образование – лабораторен комплекс и среда за проектна компетентност и работа в екип извън класическата система на класната стая във всяко от основните и средните училища, както  и в гимназиите в общината</a:t>
          </a:r>
          <a:endParaRPr lang="bg-BG" sz="1800" kern="1200" dirty="0"/>
        </a:p>
      </dsp:txBody>
      <dsp:txXfrm>
        <a:off x="579260" y="427024"/>
        <a:ext cx="10429445" cy="1283024"/>
      </dsp:txXfrm>
    </dsp:sp>
    <dsp:sp modelId="{92FAA786-16F2-4011-AFA6-AD2658E74DD2}">
      <dsp:nvSpPr>
        <dsp:cNvPr id="0" name=""/>
        <dsp:cNvSpPr/>
      </dsp:nvSpPr>
      <dsp:spPr>
        <a:xfrm>
          <a:off x="11768" y="400701"/>
          <a:ext cx="1335671" cy="1335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0C291-BFDE-41BB-8258-B915EFFDAA9B}">
      <dsp:nvSpPr>
        <dsp:cNvPr id="0" name=""/>
        <dsp:cNvSpPr/>
      </dsp:nvSpPr>
      <dsp:spPr>
        <a:xfrm>
          <a:off x="1095767" y="2113320"/>
          <a:ext cx="9912768" cy="10685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15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изграждане на </a:t>
          </a:r>
          <a:r>
            <a:rPr lang="bg-BG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киноцентър</a:t>
          </a:r>
          <a:r>
            <a:rPr lang="bg-BG" sz="20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землището на с. Хърсово</a:t>
          </a:r>
          <a:endParaRPr lang="bg-BG" sz="2000" kern="1200" dirty="0"/>
        </a:p>
      </dsp:txBody>
      <dsp:txXfrm>
        <a:off x="1095767" y="2113320"/>
        <a:ext cx="9912768" cy="1068537"/>
      </dsp:txXfrm>
    </dsp:sp>
    <dsp:sp modelId="{AD60DF3D-D351-4BD8-845C-77F6B8AE684D}">
      <dsp:nvSpPr>
        <dsp:cNvPr id="0" name=""/>
        <dsp:cNvSpPr/>
      </dsp:nvSpPr>
      <dsp:spPr>
        <a:xfrm>
          <a:off x="400181" y="2003507"/>
          <a:ext cx="1335671" cy="1335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5E754-FB8E-4770-9786-8AA0BD7E6794}">
      <dsp:nvSpPr>
        <dsp:cNvPr id="0" name=""/>
        <dsp:cNvSpPr/>
      </dsp:nvSpPr>
      <dsp:spPr>
        <a:xfrm>
          <a:off x="555682" y="3620038"/>
          <a:ext cx="10476599" cy="1308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8151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Устройствено планиране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актуализация на ОУП на Благоевград, изработване на дигитален подземен регистър, изготвяне на генерален транспортен план на Благоевград, изработване на кадастрални карти и кадастрални регистри на територии, включващи зони с компактно ромско и друго живеещо при подобни условия население,  актуализация на подробни устройствени планове на общински терени</a:t>
          </a:r>
          <a:endParaRPr lang="bg-BG" sz="1800" kern="1200" dirty="0"/>
        </a:p>
      </dsp:txBody>
      <dsp:txXfrm>
        <a:off x="555682" y="3620038"/>
        <a:ext cx="10476599" cy="1308220"/>
      </dsp:txXfrm>
    </dsp:sp>
    <dsp:sp modelId="{C1D8D8B0-B96A-4901-B203-056855630B7C}">
      <dsp:nvSpPr>
        <dsp:cNvPr id="0" name=""/>
        <dsp:cNvSpPr/>
      </dsp:nvSpPr>
      <dsp:spPr>
        <a:xfrm>
          <a:off x="11768" y="3606313"/>
          <a:ext cx="1335671" cy="1335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20B5F-CEA8-439D-AFDC-FEC842A29833}">
      <dsp:nvSpPr>
        <dsp:cNvPr id="0" name=""/>
        <dsp:cNvSpPr/>
      </dsp:nvSpPr>
      <dsp:spPr>
        <a:xfrm>
          <a:off x="-5811246" y="-889410"/>
          <a:ext cx="6918418" cy="6918418"/>
        </a:xfrm>
        <a:prstGeom prst="blockArc">
          <a:avLst>
            <a:gd name="adj1" fmla="val 18900000"/>
            <a:gd name="adj2" fmla="val 2700000"/>
            <a:gd name="adj3" fmla="val 312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3FA6F-6442-48F9-A982-1764A146AA14}">
      <dsp:nvSpPr>
        <dsp:cNvPr id="0" name=""/>
        <dsp:cNvSpPr/>
      </dsp:nvSpPr>
      <dsp:spPr>
        <a:xfrm>
          <a:off x="412489" y="270651"/>
          <a:ext cx="10357508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 и изграждане на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електронна система за управление на автомобилния трафик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Благоевград и населените места в общината – II етап</a:t>
          </a:r>
          <a:endParaRPr lang="bg-BG" sz="1800" kern="1200" dirty="0"/>
        </a:p>
      </dsp:txBody>
      <dsp:txXfrm>
        <a:off x="412489" y="270651"/>
        <a:ext cx="10357508" cy="541096"/>
      </dsp:txXfrm>
    </dsp:sp>
    <dsp:sp modelId="{A22D6F8A-B2E2-4E68-9FE9-DD132824C8AB}">
      <dsp:nvSpPr>
        <dsp:cNvPr id="0" name=""/>
        <dsp:cNvSpPr/>
      </dsp:nvSpPr>
      <dsp:spPr>
        <a:xfrm>
          <a:off x="74304" y="203014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F6D9F-DA8B-4512-B248-1092D11A8CD0}">
      <dsp:nvSpPr>
        <dsp:cNvPr id="0" name=""/>
        <dsp:cNvSpPr/>
      </dsp:nvSpPr>
      <dsp:spPr>
        <a:xfrm>
          <a:off x="857578" y="1082193"/>
          <a:ext cx="9912418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Рехабилитация на общински път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Благоевград – м. Бодрост, вкл. до м. Септемврийче, с обособяване на велотрасе</a:t>
          </a:r>
          <a:endParaRPr lang="bg-BG" sz="1800" kern="1200" dirty="0"/>
        </a:p>
      </dsp:txBody>
      <dsp:txXfrm>
        <a:off x="857578" y="1082193"/>
        <a:ext cx="9912418" cy="541096"/>
      </dsp:txXfrm>
    </dsp:sp>
    <dsp:sp modelId="{5342478C-31F5-48C0-BB86-B88C46467347}">
      <dsp:nvSpPr>
        <dsp:cNvPr id="0" name=""/>
        <dsp:cNvSpPr/>
      </dsp:nvSpPr>
      <dsp:spPr>
        <a:xfrm>
          <a:off x="519393" y="1014556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91F8E-F112-44BF-A238-E51A2760B17B}">
      <dsp:nvSpPr>
        <dsp:cNvPr id="0" name=""/>
        <dsp:cNvSpPr/>
      </dsp:nvSpPr>
      <dsp:spPr>
        <a:xfrm>
          <a:off x="1061106" y="1893735"/>
          <a:ext cx="9708890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обществени паркинги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района на Болница Пулс и МЦ1, зад Кончето, за автобуси в линията на големи пътни артерии и др.</a:t>
          </a:r>
          <a:endParaRPr lang="bg-BG" sz="1800" kern="1200" dirty="0"/>
        </a:p>
      </dsp:txBody>
      <dsp:txXfrm>
        <a:off x="1061106" y="1893735"/>
        <a:ext cx="9708890" cy="541096"/>
      </dsp:txXfrm>
    </dsp:sp>
    <dsp:sp modelId="{F63CA834-3439-4EEA-8F47-9392D6F98E0C}">
      <dsp:nvSpPr>
        <dsp:cNvPr id="0" name=""/>
        <dsp:cNvSpPr/>
      </dsp:nvSpPr>
      <dsp:spPr>
        <a:xfrm>
          <a:off x="722921" y="1826098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647B0-AB65-4FC8-8F60-49E0C3B40090}">
      <dsp:nvSpPr>
        <dsp:cNvPr id="0" name=""/>
        <dsp:cNvSpPr/>
      </dsp:nvSpPr>
      <dsp:spPr>
        <a:xfrm>
          <a:off x="1061106" y="2704764"/>
          <a:ext cx="9708890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възстановяване на закрит и открит басейн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вкл. довеждащ водопровод за минерална вода и облагородяване на околното пространство (паркова зона Бачиново)</a:t>
          </a:r>
          <a:endParaRPr lang="bg-BG" sz="1800" kern="1200" dirty="0"/>
        </a:p>
      </dsp:txBody>
      <dsp:txXfrm>
        <a:off x="1061106" y="2704764"/>
        <a:ext cx="9708890" cy="541096"/>
      </dsp:txXfrm>
    </dsp:sp>
    <dsp:sp modelId="{1BC5BCBE-FD96-4F7E-B358-84AC1996675B}">
      <dsp:nvSpPr>
        <dsp:cNvPr id="0" name=""/>
        <dsp:cNvSpPr/>
      </dsp:nvSpPr>
      <dsp:spPr>
        <a:xfrm>
          <a:off x="722921" y="2637127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1DDCF-AD49-4FB7-978A-A298FE798CCC}">
      <dsp:nvSpPr>
        <dsp:cNvPr id="0" name=""/>
        <dsp:cNvSpPr/>
      </dsp:nvSpPr>
      <dsp:spPr>
        <a:xfrm>
          <a:off x="857578" y="3516306"/>
          <a:ext cx="9912418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Цялостна реконструкция на сградата на бившия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Междуучилищен център за трудово-политехническо обучение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превръщането му в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Център по изкуствата </a:t>
          </a:r>
          <a:endParaRPr lang="bg-BG" sz="1800" kern="1200" dirty="0"/>
        </a:p>
      </dsp:txBody>
      <dsp:txXfrm>
        <a:off x="857578" y="3516306"/>
        <a:ext cx="9912418" cy="541096"/>
      </dsp:txXfrm>
    </dsp:sp>
    <dsp:sp modelId="{BF41DCB5-BA22-4A18-8511-65007D588D29}">
      <dsp:nvSpPr>
        <dsp:cNvPr id="0" name=""/>
        <dsp:cNvSpPr/>
      </dsp:nvSpPr>
      <dsp:spPr>
        <a:xfrm>
          <a:off x="519393" y="3448669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D9F61-103F-4470-8A8D-9C82379C484E}">
      <dsp:nvSpPr>
        <dsp:cNvPr id="0" name=""/>
        <dsp:cNvSpPr/>
      </dsp:nvSpPr>
      <dsp:spPr>
        <a:xfrm>
          <a:off x="412489" y="4327849"/>
          <a:ext cx="10357508" cy="5410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96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Създаване на МИГ </a:t>
          </a:r>
          <a:r>
            <a:rPr lang="bg-BG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изпълнение на мерки в рамките </a:t>
          </a:r>
          <a:r>
            <a:rPr lang="bg-BG" sz="1800" b="1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подход ВОМР </a:t>
          </a:r>
          <a:r>
            <a:rPr lang="bg-BG" sz="1800" kern="1200" noProof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територията на Община Благоевград в партньорство със съседни общини</a:t>
          </a:r>
          <a:endParaRPr lang="bg-BG" sz="1800" kern="1200" noProof="0" dirty="0"/>
        </a:p>
      </dsp:txBody>
      <dsp:txXfrm>
        <a:off x="412489" y="4327849"/>
        <a:ext cx="10357508" cy="541096"/>
      </dsp:txXfrm>
    </dsp:sp>
    <dsp:sp modelId="{6B7D4642-9D4B-4A9E-B4DC-B45DCB805CC9}">
      <dsp:nvSpPr>
        <dsp:cNvPr id="0" name=""/>
        <dsp:cNvSpPr/>
      </dsp:nvSpPr>
      <dsp:spPr>
        <a:xfrm>
          <a:off x="74304" y="4260211"/>
          <a:ext cx="676370" cy="67637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2AA2-E6A4-4F3A-AE7D-ED00C37F2E28}">
      <dsp:nvSpPr>
        <dsp:cNvPr id="0" name=""/>
        <dsp:cNvSpPr/>
      </dsp:nvSpPr>
      <dsp:spPr>
        <a:xfrm>
          <a:off x="-5987276" y="-916171"/>
          <a:ext cx="7127528" cy="712752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DEC68-CC81-4739-8FA4-FF007790901F}">
      <dsp:nvSpPr>
        <dsp:cNvPr id="0" name=""/>
        <dsp:cNvSpPr/>
      </dsp:nvSpPr>
      <dsp:spPr>
        <a:xfrm>
          <a:off x="424704" y="278844"/>
          <a:ext cx="10805973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Построяване на нова/реконструкция на съществуваща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сграда за средно училище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покриване стандартите на едносменно целогодишно обучение</a:t>
          </a:r>
          <a:endParaRPr lang="bg-BG" sz="1800" kern="1200" dirty="0"/>
        </a:p>
      </dsp:txBody>
      <dsp:txXfrm>
        <a:off x="424704" y="278844"/>
        <a:ext cx="10805973" cy="557477"/>
      </dsp:txXfrm>
    </dsp:sp>
    <dsp:sp modelId="{CA0E9B75-04B5-45F9-84B9-D8BA6F609993}">
      <dsp:nvSpPr>
        <dsp:cNvPr id="0" name=""/>
        <dsp:cNvSpPr/>
      </dsp:nvSpPr>
      <dsp:spPr>
        <a:xfrm>
          <a:off x="76280" y="209159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B4E56-1650-40F5-AC23-2E878F17C4E7}">
      <dsp:nvSpPr>
        <dsp:cNvPr id="0" name=""/>
        <dsp:cNvSpPr/>
      </dsp:nvSpPr>
      <dsp:spPr>
        <a:xfrm>
          <a:off x="883267" y="1114954"/>
          <a:ext cx="10347410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оборудване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Астрономическата обсерватория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парк „Ловен дом“, изграждане на посетителски център, обучителен център с ЮЗУ и др., ИТИ</a:t>
          </a:r>
          <a:endParaRPr lang="bg-BG" sz="1800" kern="1200" dirty="0"/>
        </a:p>
      </dsp:txBody>
      <dsp:txXfrm>
        <a:off x="883267" y="1114954"/>
        <a:ext cx="10347410" cy="557477"/>
      </dsp:txXfrm>
    </dsp:sp>
    <dsp:sp modelId="{ECD35A3C-E63D-4583-B20A-3420EBE6B578}">
      <dsp:nvSpPr>
        <dsp:cNvPr id="0" name=""/>
        <dsp:cNvSpPr/>
      </dsp:nvSpPr>
      <dsp:spPr>
        <a:xfrm>
          <a:off x="534843" y="1045269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B9265-BAAA-44C1-B34D-149186FA50B8}">
      <dsp:nvSpPr>
        <dsp:cNvPr id="0" name=""/>
        <dsp:cNvSpPr/>
      </dsp:nvSpPr>
      <dsp:spPr>
        <a:xfrm>
          <a:off x="1092956" y="1951063"/>
          <a:ext cx="10137720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Ремонт, доизграждане, обновяване и модернизация на материално-техническата база на всички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общински лечебни заведения</a:t>
          </a:r>
          <a:endParaRPr lang="bg-BG" sz="1800" kern="1200" dirty="0"/>
        </a:p>
      </dsp:txBody>
      <dsp:txXfrm>
        <a:off x="1092956" y="1951063"/>
        <a:ext cx="10137720" cy="557477"/>
      </dsp:txXfrm>
    </dsp:sp>
    <dsp:sp modelId="{E8553116-BF36-4B7C-8F02-871895553ADC}">
      <dsp:nvSpPr>
        <dsp:cNvPr id="0" name=""/>
        <dsp:cNvSpPr/>
      </dsp:nvSpPr>
      <dsp:spPr>
        <a:xfrm>
          <a:off x="744533" y="1881379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9E5D4-DDDA-47DF-B6A4-A81A4DE039ED}">
      <dsp:nvSpPr>
        <dsp:cNvPr id="0" name=""/>
        <dsp:cNvSpPr/>
      </dsp:nvSpPr>
      <dsp:spPr>
        <a:xfrm>
          <a:off x="1092956" y="2786644"/>
          <a:ext cx="10137720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Облагородяване на публични пространства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широк обществен достъп - паркове, градини, площади - продължение на зелена зона на парк Даме Груев, парк Градска градина и др. </a:t>
          </a:r>
          <a:endParaRPr lang="bg-BG" sz="1800" kern="1200" dirty="0"/>
        </a:p>
      </dsp:txBody>
      <dsp:txXfrm>
        <a:off x="1092956" y="2786644"/>
        <a:ext cx="10137720" cy="557477"/>
      </dsp:txXfrm>
    </dsp:sp>
    <dsp:sp modelId="{1C7C66D5-6286-4A68-A927-432CF4183D79}">
      <dsp:nvSpPr>
        <dsp:cNvPr id="0" name=""/>
        <dsp:cNvSpPr/>
      </dsp:nvSpPr>
      <dsp:spPr>
        <a:xfrm>
          <a:off x="744533" y="2716959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FC34-0016-4F8F-9F8C-105B7C80330A}">
      <dsp:nvSpPr>
        <dsp:cNvPr id="0" name=""/>
        <dsp:cNvSpPr/>
      </dsp:nvSpPr>
      <dsp:spPr>
        <a:xfrm>
          <a:off x="883267" y="3622753"/>
          <a:ext cx="10347410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Проектиране и изграждане на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Мултифункционална сграда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Конгресен, Експо, Спортен център, музей, прилежаща обслужваща инфраструктура</a:t>
          </a:r>
          <a:endParaRPr lang="bg-BG" sz="1800" kern="1200" dirty="0"/>
        </a:p>
      </dsp:txBody>
      <dsp:txXfrm>
        <a:off x="883267" y="3622753"/>
        <a:ext cx="10347410" cy="557477"/>
      </dsp:txXfrm>
    </dsp:sp>
    <dsp:sp modelId="{C77E37B4-0A16-4FF8-B7BC-D57C2A9CB92B}">
      <dsp:nvSpPr>
        <dsp:cNvPr id="0" name=""/>
        <dsp:cNvSpPr/>
      </dsp:nvSpPr>
      <dsp:spPr>
        <a:xfrm>
          <a:off x="534843" y="3553069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CF45-C8FF-4285-A3C4-88C30D8E47C4}">
      <dsp:nvSpPr>
        <dsp:cNvPr id="0" name=""/>
        <dsp:cNvSpPr/>
      </dsp:nvSpPr>
      <dsp:spPr>
        <a:xfrm>
          <a:off x="424704" y="4458863"/>
          <a:ext cx="10805973" cy="557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2497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Изграждане на </a:t>
          </a: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приют за безстопанствени животни</a:t>
          </a:r>
          <a:endParaRPr lang="bg-BG" sz="1800" kern="1200" dirty="0"/>
        </a:p>
      </dsp:txBody>
      <dsp:txXfrm>
        <a:off x="424704" y="4458863"/>
        <a:ext cx="10805973" cy="557477"/>
      </dsp:txXfrm>
    </dsp:sp>
    <dsp:sp modelId="{8E5B798B-79A1-4153-B46E-1FE16A15E01E}">
      <dsp:nvSpPr>
        <dsp:cNvPr id="0" name=""/>
        <dsp:cNvSpPr/>
      </dsp:nvSpPr>
      <dsp:spPr>
        <a:xfrm>
          <a:off x="76280" y="4389178"/>
          <a:ext cx="696846" cy="6968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8D2EA-4CFA-4BC6-BE25-D16FC42C0E32}">
      <dsp:nvSpPr>
        <dsp:cNvPr id="0" name=""/>
        <dsp:cNvSpPr/>
      </dsp:nvSpPr>
      <dsp:spPr>
        <a:xfrm>
          <a:off x="0" y="0"/>
          <a:ext cx="1082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15A7A-7EAA-42CF-9F2D-5FCD97C4380B}">
      <dsp:nvSpPr>
        <dsp:cNvPr id="0" name=""/>
        <dsp:cNvSpPr/>
      </dsp:nvSpPr>
      <dsp:spPr>
        <a:xfrm>
          <a:off x="0" y="0"/>
          <a:ext cx="291372" cy="4024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 dirty="0"/>
        </a:p>
      </dsp:txBody>
      <dsp:txXfrm>
        <a:off x="0" y="0"/>
        <a:ext cx="291372" cy="4024313"/>
      </dsp:txXfrm>
    </dsp:sp>
    <dsp:sp modelId="{2C2A4E50-908F-4836-9B91-985DB6DA2123}">
      <dsp:nvSpPr>
        <dsp:cNvPr id="0" name=""/>
        <dsp:cNvSpPr/>
      </dsp:nvSpPr>
      <dsp:spPr>
        <a:xfrm>
          <a:off x="399347" y="59539"/>
          <a:ext cx="9544794" cy="712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онлайн анкета: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общо 154 попълнени анкети, от които: 123 бр. от жителите на общината, 29 бр. от бизнеса и 2 бр. от неправителствения сектор</a:t>
          </a:r>
          <a:endParaRPr lang="bg-BG" sz="1800" kern="1200" dirty="0"/>
        </a:p>
      </dsp:txBody>
      <dsp:txXfrm>
        <a:off x="399347" y="59539"/>
        <a:ext cx="9544794" cy="712638"/>
      </dsp:txXfrm>
    </dsp:sp>
    <dsp:sp modelId="{34BA83F7-861F-42E4-AEE1-DE04B9CE6D07}">
      <dsp:nvSpPr>
        <dsp:cNvPr id="0" name=""/>
        <dsp:cNvSpPr/>
      </dsp:nvSpPr>
      <dsp:spPr>
        <a:xfrm>
          <a:off x="291372" y="772178"/>
          <a:ext cx="6390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D7936-50A1-40DB-915E-197727091C8E}">
      <dsp:nvSpPr>
        <dsp:cNvPr id="0" name=""/>
        <dsp:cNvSpPr/>
      </dsp:nvSpPr>
      <dsp:spPr>
        <a:xfrm>
          <a:off x="375643" y="831717"/>
          <a:ext cx="10221620" cy="56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обществено обсъждане: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онлайн чрез платформата </a:t>
          </a:r>
          <a:r>
            <a:rPr lang="en-US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Zoom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през м. март 2021 г.</a:t>
          </a:r>
          <a:endParaRPr lang="bg-BG" sz="1800" kern="1200" dirty="0"/>
        </a:p>
      </dsp:txBody>
      <dsp:txXfrm>
        <a:off x="375643" y="831717"/>
        <a:ext cx="10221620" cy="561432"/>
      </dsp:txXfrm>
    </dsp:sp>
    <dsp:sp modelId="{ACD4E14D-9E1E-4D70-ACB3-2F377261355C}">
      <dsp:nvSpPr>
        <dsp:cNvPr id="0" name=""/>
        <dsp:cNvSpPr/>
      </dsp:nvSpPr>
      <dsp:spPr>
        <a:xfrm>
          <a:off x="291372" y="1393150"/>
          <a:ext cx="6390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70EF3-225F-4A85-95B7-DB2C9ADB77E0}">
      <dsp:nvSpPr>
        <dsp:cNvPr id="0" name=""/>
        <dsp:cNvSpPr/>
      </dsp:nvSpPr>
      <dsp:spPr>
        <a:xfrm>
          <a:off x="363791" y="1412822"/>
          <a:ext cx="7717370" cy="502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работни срещи с 3 фокус групи през м. май 2021  </a:t>
          </a:r>
          <a:endParaRPr lang="bg-BG" sz="1800" b="1" kern="1200" dirty="0"/>
        </a:p>
      </dsp:txBody>
      <dsp:txXfrm>
        <a:off x="363791" y="1412822"/>
        <a:ext cx="7717370" cy="502179"/>
      </dsp:txXfrm>
    </dsp:sp>
    <dsp:sp modelId="{D905C5EE-9473-41C3-8500-F4E7289DD512}">
      <dsp:nvSpPr>
        <dsp:cNvPr id="0" name=""/>
        <dsp:cNvSpPr/>
      </dsp:nvSpPr>
      <dsp:spPr>
        <a:xfrm>
          <a:off x="291372" y="1954868"/>
          <a:ext cx="6390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E31AB-F511-49FB-A764-59388F975AE9}">
      <dsp:nvSpPr>
        <dsp:cNvPr id="0" name=""/>
        <dsp:cNvSpPr/>
      </dsp:nvSpPr>
      <dsp:spPr>
        <a:xfrm>
          <a:off x="339460" y="1982566"/>
          <a:ext cx="10397521" cy="980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Провеждане на проучване сред заинтересованите страни: 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общо 198 попълнени формуляра, от които: 68 бр. от публични и частни организации и институции, 107 бр. от жители на общината и 23 бр. от кметове и кметски наместници</a:t>
          </a:r>
          <a:endParaRPr lang="bg-BG" sz="1800" kern="1200" dirty="0"/>
        </a:p>
      </dsp:txBody>
      <dsp:txXfrm>
        <a:off x="339460" y="1982566"/>
        <a:ext cx="10397521" cy="980971"/>
      </dsp:txXfrm>
    </dsp:sp>
    <dsp:sp modelId="{58A644A2-4424-43F9-B037-04543A9C7E20}">
      <dsp:nvSpPr>
        <dsp:cNvPr id="0" name=""/>
        <dsp:cNvSpPr/>
      </dsp:nvSpPr>
      <dsp:spPr>
        <a:xfrm>
          <a:off x="291372" y="2995379"/>
          <a:ext cx="6390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70C67-B278-4E21-93F2-6D66E3BEDD07}">
      <dsp:nvSpPr>
        <dsp:cNvPr id="0" name=""/>
        <dsp:cNvSpPr/>
      </dsp:nvSpPr>
      <dsp:spPr>
        <a:xfrm>
          <a:off x="347675" y="2998677"/>
          <a:ext cx="10307156" cy="906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Набиране на проектни идеи</a:t>
          </a:r>
          <a:r>
            <a:rPr lang="bg-BG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общо 39 попълнени формуляра за проектни идеи, от които: 11 бр. от представители на бизнеса, 12 бр. от публични организации и институции 8 бр. от неправителствени организации и 8 бр. от граждани</a:t>
          </a:r>
          <a:endParaRPr lang="bg-BG" sz="1800" kern="1200" dirty="0"/>
        </a:p>
      </dsp:txBody>
      <dsp:txXfrm>
        <a:off x="347675" y="2998677"/>
        <a:ext cx="10307156" cy="906582"/>
      </dsp:txXfrm>
    </dsp:sp>
    <dsp:sp modelId="{AA845E78-6331-43EA-B14E-9358B93D9A3C}">
      <dsp:nvSpPr>
        <dsp:cNvPr id="0" name=""/>
        <dsp:cNvSpPr/>
      </dsp:nvSpPr>
      <dsp:spPr>
        <a:xfrm>
          <a:off x="291372" y="3961501"/>
          <a:ext cx="63907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9E696D-01AF-44D7-965A-4AE1576E4193}" type="datetime1">
              <a:rPr lang="bg-BG" noProof="1" dirty="0" smtClean="0"/>
              <a:t>6.12.2021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23349F-D66A-4EA7-A907-609E6093CC07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3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4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8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3C52C-5E29-41AF-BAA3-8217E886DA08}" type="slidenum">
              <a:rPr lang="bg-BG" noProof="1" smtClean="0"/>
              <a:t>11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92633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13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14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bg-BG" noProof="1" smtClean="0"/>
              <a:t>15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3C52C-5E29-41AF-BAA3-8217E886DA08}" type="slidenum">
              <a:rPr lang="bg-BG" noProof="1" smtClean="0">
                <a:solidFill>
                  <a:prstClr val="black"/>
                </a:solidFill>
              </a:rPr>
              <a:pPr/>
              <a:t>17</a:t>
            </a:fld>
            <a:endParaRPr lang="bg-BG" noProof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 smtClean="0"/>
              <a:t>Щракнете за редакция стил подзагл. обр.</a:t>
            </a:r>
            <a:endParaRPr lang="bg-BG" noProof="1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7A207FC1-BF0C-46D8-AA9A-7BF9F70ED14C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 smtClean="0"/>
              <a:t>Щракнете върху иконата, за да добавите картина</a:t>
            </a:r>
            <a:endParaRPr lang="bg-BG" noProof="1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AF0F9-96EC-4EBF-B487-B9A4A9218503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9F93FA7-9F29-4A66-8294-A4C0BE5CD6BC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2CDFA8D-2743-4D57-86B2-38D265B37BA9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B757C68-F3F2-4EB0-8C44-1C7822BDEB04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8" name="Контейнер за 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9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0" name="Контейнер за 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1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15C976-657A-43A2-8F78-12FC40C2EE2E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а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9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0" name="Контейнер за картина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 smtClean="0"/>
              <a:t>Щракнете върху иконата, за да добавите картина</a:t>
            </a:r>
            <a:endParaRPr lang="bg-BG" noProof="1"/>
          </a:p>
        </p:txBody>
      </p:sp>
      <p:sp>
        <p:nvSpPr>
          <p:cNvPr id="21" name="Контейнер за 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2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3" name="Контейнер за картина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 smtClean="0"/>
              <a:t>Щракнете върху иконата, за да добавите картина</a:t>
            </a:r>
            <a:endParaRPr lang="bg-BG" noProof="1"/>
          </a:p>
        </p:txBody>
      </p:sp>
      <p:sp>
        <p:nvSpPr>
          <p:cNvPr id="24" name="Контейнер за 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5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6" name="Контейнер за картина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 smtClean="0"/>
              <a:t>Щракнете върху иконата, за да добавите картина</a:t>
            </a:r>
            <a:endParaRPr lang="bg-BG" noProof="1"/>
          </a:p>
        </p:txBody>
      </p:sp>
      <p:sp>
        <p:nvSpPr>
          <p:cNvPr id="27" name="Контейнер за 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73BA2A-7394-4A69-B3A1-1BB03C1F8DA9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65B3AA-35DA-457A-8501-909648E44D8D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5436055B-AFD2-48B4-90A7-19776F70F7E0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673BC-F291-4F21-95DA-4ABE1D534D86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артина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4887EE0-7172-41BB-A922-4C2C6D20BD55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1FA99E-F865-4A7B-BD5C-765BE2F96022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275FD-0698-4DB7-B468-654CD155A9CF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10E9BF-E835-4C03-90A6-A500CD60B25B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EC8C76-427A-46A2-AD54-B1AE0834A585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EC43F9-036A-44C0-8D8C-3B4245B8D6E6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 smtClean="0"/>
              <a:t>Щракнете върху иконата, за да добавите картина</a:t>
            </a:r>
            <a:endParaRPr lang="bg-BG" noProof="1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B1EFD-7A95-4B44-B268-AFD357079F8C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DD1B8F-14B0-46D9-9480-E903441C8134}" type="datetime1">
              <a:rPr lang="bg-BG" noProof="1" smtClean="0"/>
              <a:t>6.12.2021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dkachulski@blagoevgrad.bg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15" y="1253755"/>
            <a:ext cx="10972801" cy="390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лавие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-65315" y="1791512"/>
            <a:ext cx="11390811" cy="1415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b="1" dirty="0" smtClean="0">
                <a:solidFill>
                  <a:srgbClr val="9346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</a:rPr>
              <a:t> </a:t>
            </a:r>
          </a:p>
          <a:p>
            <a:r>
              <a:rPr lang="bg-BG" sz="4400" b="1" dirty="0">
                <a:solidFill>
                  <a:srgbClr val="9346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</a:rPr>
              <a:t>ПЛАН </a:t>
            </a:r>
            <a:r>
              <a:rPr lang="bg-BG" sz="4400" b="1" dirty="0" smtClean="0">
                <a:solidFill>
                  <a:srgbClr val="9346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</a:rPr>
              <a:t>ЗА ИНТЕГРИРАНО РАЗВИТИЕ НА</a:t>
            </a:r>
          </a:p>
          <a:p>
            <a:r>
              <a:rPr lang="bg-BG" sz="4400" b="1" dirty="0">
                <a:solidFill>
                  <a:srgbClr val="9346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</a:rPr>
              <a:t>ОБЩИНА БЛАГОЕВГРАД</a:t>
            </a:r>
            <a:r>
              <a:rPr lang="bg-BG" sz="4400" dirty="0">
                <a:latin typeface="Times New Roman"/>
                <a:ea typeface="Times New Roman"/>
              </a:rPr>
              <a:t/>
            </a:r>
            <a:br>
              <a:rPr lang="bg-BG" sz="4400" dirty="0">
                <a:latin typeface="Times New Roman"/>
                <a:ea typeface="Times New Roman"/>
              </a:rPr>
            </a:br>
            <a:r>
              <a:rPr lang="bg-BG" sz="4400" b="1" dirty="0" smtClean="0">
                <a:solidFill>
                  <a:srgbClr val="9848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  <a:cs typeface="Times New Roman"/>
              </a:rPr>
              <a:t>2021-2027</a:t>
            </a:r>
            <a:r>
              <a:rPr lang="bg-BG" sz="4400" b="1" dirty="0" smtClean="0">
                <a:solidFill>
                  <a:srgbClr val="934606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Cambria"/>
                <a:ea typeface="Times New Roman"/>
              </a:rPr>
              <a:t> 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746" y="362363"/>
            <a:ext cx="1040972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3845549"/>
            <a:ext cx="10802983" cy="266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лавие 1">
            <a:extLst>
              <a:ext uri="{FF2B5EF4-FFF2-40B4-BE49-F238E27FC236}">
                <a16:creationId xmlns:a16="http://schemas.microsoft.com/office/drawing/2014/main" xmlns="" id="{8DE5CD8D-E704-46A1-BC3E-9A644A9FFD4E}"/>
              </a:ext>
            </a:extLst>
          </p:cNvPr>
          <p:cNvSpPr txBox="1">
            <a:spLocks/>
          </p:cNvSpPr>
          <p:nvPr/>
        </p:nvSpPr>
        <p:spPr>
          <a:xfrm>
            <a:off x="1946367" y="1253755"/>
            <a:ext cx="9444445" cy="1712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109357" y="348736"/>
            <a:ext cx="8610600" cy="1293028"/>
          </a:xfrm>
        </p:spPr>
        <p:txBody>
          <a:bodyPr/>
          <a:lstStyle/>
          <a:p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проектни идеи</a:t>
            </a:r>
            <a:b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DADAD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цел 2</a:t>
            </a:r>
            <a:endParaRPr lang="bg-BG" dirty="0"/>
          </a:p>
        </p:txBody>
      </p:sp>
      <p:graphicFrame>
        <p:nvGraphicFramePr>
          <p:cNvPr id="8" name="Диаграма 7"/>
          <p:cNvGraphicFramePr/>
          <p:nvPr>
            <p:extLst>
              <p:ext uri="{D42A27DB-BD31-4B8C-83A1-F6EECF244321}">
                <p14:modId xmlns:p14="http://schemas.microsoft.com/office/powerpoint/2010/main" val="3032969615"/>
              </p:ext>
            </p:extLst>
          </p:nvPr>
        </p:nvGraphicFramePr>
        <p:xfrm>
          <a:off x="676894" y="1377538"/>
          <a:ext cx="11044051" cy="534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42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990603" y="336861"/>
            <a:ext cx="8610600" cy="1293028"/>
          </a:xfrm>
        </p:spPr>
        <p:txBody>
          <a:bodyPr/>
          <a:lstStyle/>
          <a:p>
            <a: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проектни идеи</a:t>
            </a:r>
            <a:br>
              <a:rPr lang="bg-BG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>
                <a:solidFill>
                  <a:srgbClr val="DADAD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цел </a:t>
            </a:r>
            <a:r>
              <a:rPr lang="bg-BG" sz="2000" b="1" dirty="0" smtClean="0">
                <a:solidFill>
                  <a:srgbClr val="DADAD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(1)</a:t>
            </a:r>
            <a:endParaRPr lang="bg-BG" dirty="0"/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2213503051"/>
              </p:ext>
            </p:extLst>
          </p:nvPr>
        </p:nvGraphicFramePr>
        <p:xfrm>
          <a:off x="807522" y="1439333"/>
          <a:ext cx="10842172" cy="513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1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04359" y="455615"/>
            <a:ext cx="8610600" cy="1293028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проектни идеи</a:t>
            </a:r>
            <a:b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</a:t>
            </a:r>
            <a:r>
              <a:rPr lang="bg-BG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 </a:t>
            </a: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g-BG" sz="2000" b="1" dirty="0" smtClean="0">
                <a:solidFill>
                  <a:srgbClr val="DADAD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000" dirty="0">
              <a:solidFill>
                <a:schemeClr val="bg1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86888" y="1579418"/>
            <a:ext cx="1156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605642" y="1948750"/>
            <a:ext cx="11447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g-BG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bg-BG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а 9"/>
          <p:cNvGraphicFramePr/>
          <p:nvPr>
            <p:extLst>
              <p:ext uri="{D42A27DB-BD31-4B8C-83A1-F6EECF244321}">
                <p14:modId xmlns:p14="http://schemas.microsoft.com/office/powerpoint/2010/main" val="71224140"/>
              </p:ext>
            </p:extLst>
          </p:nvPr>
        </p:nvGraphicFramePr>
        <p:xfrm>
          <a:off x="486888" y="1318161"/>
          <a:ext cx="11305309" cy="529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6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1" y="1841864"/>
            <a:ext cx="3540033" cy="16067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 за въздействие</a:t>
            </a:r>
            <a:endParaRPr lang="bg-BG" sz="28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1957603" y="154756"/>
            <a:ext cx="7827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Карта на зоните за въздействие</a:t>
            </a:r>
            <a:endParaRPr lang="bg-BG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Картина 13" descr="Описание: C:\Users\Svet.Ivanova\AppData\Local\Microsoft\Windows\Temporary Internet Files\Content.Outlook\HT1NYWG0\зони на въздействие-jpe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6580" r="7450" b="14715"/>
          <a:stretch/>
        </p:blipFill>
        <p:spPr bwMode="auto">
          <a:xfrm>
            <a:off x="4039941" y="692332"/>
            <a:ext cx="7605596" cy="5812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 descr="Описание: C:\Users\Svet.Ivanova\AppData\Local\Microsoft\Windows\Temporary Internet Files\Content.Outlook\HT1NYWG0\зони на въздействие-jpeg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t="85316" r="70302" b="2501"/>
          <a:stretch/>
        </p:blipFill>
        <p:spPr bwMode="auto">
          <a:xfrm>
            <a:off x="8939000" y="5164971"/>
            <a:ext cx="3209454" cy="16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281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i="1" dirty="0"/>
              <a:t>Приоритетна зона за въздействие 2.</a:t>
            </a:r>
            <a:r>
              <a:rPr lang="bg-BG" b="1" dirty="0"/>
              <a:t> </a:t>
            </a:r>
            <a:r>
              <a:rPr lang="bg-BG" b="1" u="sng" dirty="0"/>
              <a:t>„Зона за развитие на индустриалните паркове и бизнес проекти</a:t>
            </a:r>
            <a:r>
              <a:rPr lang="bg-BG" b="1" u="sng" dirty="0" smtClean="0"/>
              <a:t>“</a:t>
            </a:r>
            <a:endParaRPr lang="bg-BG" dirty="0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1" y="1841864"/>
            <a:ext cx="3540033" cy="16067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 за въздействие</a:t>
            </a:r>
            <a:endParaRPr lang="bg-BG" sz="28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3491344" y="379389"/>
            <a:ext cx="8411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	Определени са </a:t>
            </a:r>
            <a:r>
              <a:rPr lang="bg-BG" sz="2000" b="1" i="1" dirty="0" smtClean="0"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000" dirty="0">
                <a:latin typeface="Times New Roman" pitchFamily="18" charset="0"/>
                <a:cs typeface="Times New Roman" pitchFamily="18" charset="0"/>
              </a:rPr>
              <a:t>зони за прилагане на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интегриран подход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както следва:</a:t>
            </a:r>
            <a:endParaRPr lang="bg-BG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755004" y="1723418"/>
            <a:ext cx="8263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 </a:t>
            </a:r>
          </a:p>
          <a:p>
            <a:pPr algn="just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жилищните квартали в землището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Благоевград – ж.к. „Еленово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ж.к. „Струмско“, кв. „Струмско“, кв. „Грамада“,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IV-ти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и кв. „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Освобождение“ до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„Славянска“, както и селата </a:t>
            </a:r>
            <a:r>
              <a:rPr lang="bg-BG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територията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Община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Благоевград</a:t>
            </a:r>
          </a:p>
          <a:p>
            <a:pPr algn="just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площ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зоната за въздействие: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642 ха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3755005" y="4235534"/>
            <a:ext cx="82630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 Промишлената зона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Благоевград (на североизток до бул. „Д. Солунски“ 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жп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гарата и съществуващата жп линия; на северозапад до кв. „Грамада“; на юг до главен път Е79), териториите около „Покровнишко шосе“ и „Зелендолско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шосе“ до р.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Струма, около пътен възел при с.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 дол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АМ Струма, както и индустриални зони за инвестиции от пътен възел Кочериново до пътен възел Железница – по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Е79</a:t>
            </a: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 на зоната за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въздействие: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472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Изрязана стрелка надясно 17"/>
          <p:cNvSpPr/>
          <p:nvPr/>
        </p:nvSpPr>
        <p:spPr>
          <a:xfrm>
            <a:off x="3755005" y="3528966"/>
            <a:ext cx="7848000" cy="648000"/>
          </a:xfrm>
          <a:prstGeom prst="notch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Изрязана стрелка надясно 18"/>
          <p:cNvSpPr/>
          <p:nvPr/>
        </p:nvSpPr>
        <p:spPr>
          <a:xfrm>
            <a:off x="3755005" y="1384864"/>
            <a:ext cx="6264000" cy="648000"/>
          </a:xfrm>
          <a:prstGeom prst="notch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824043" y="1484612"/>
            <a:ext cx="6119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bg1"/>
                </a:solidFill>
              </a:rPr>
              <a:t>  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ЗВ1</a:t>
            </a:r>
            <a:r>
              <a:rPr lang="bg-BG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„Зона с преобладаващ социален характер“</a:t>
            </a:r>
            <a:endParaRPr lang="bg-BG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847793" y="3643548"/>
            <a:ext cx="78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 </a:t>
            </a: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„Зона за развитие на индустриалните паркове и </a:t>
            </a:r>
            <a:r>
              <a:rPr lang="bg-BG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проекти“ </a:t>
            </a:r>
            <a:endParaRPr lang="bg-BG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942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i="1" dirty="0"/>
              <a:t>Приоритетна зона за въздействие 2.</a:t>
            </a:r>
            <a:r>
              <a:rPr lang="bg-BG" b="1" dirty="0"/>
              <a:t> </a:t>
            </a:r>
            <a:r>
              <a:rPr lang="bg-BG" b="1" u="sng" dirty="0"/>
              <a:t>„Зона за развитие на индустриалните паркове и бизнес проекти</a:t>
            </a:r>
            <a:r>
              <a:rPr lang="bg-BG" b="1" u="sng" dirty="0" smtClean="0"/>
              <a:t>“</a:t>
            </a:r>
            <a:endParaRPr lang="bg-BG" dirty="0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1" y="1841864"/>
            <a:ext cx="3540033" cy="16067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Зони за въздействие</a:t>
            </a:r>
            <a:endParaRPr lang="bg-BG" sz="28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672672" y="1397675"/>
            <a:ext cx="82630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 </a:t>
            </a:r>
          </a:p>
          <a:p>
            <a:pPr algn="just"/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Местоположение: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обхваща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изцяло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градска част (ЦГЧ) до бул.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„Д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Солунски“, територията на Американски университет в България, кв. 216, намиращ се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Бистрица. Зоната включва възрожденския квартал „Вароша“ и терена на „Болничния комплекс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algn="just"/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 на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зоната за въздействие: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272 ха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(около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от територията на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града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3611631" y="4658295"/>
            <a:ext cx="8263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Местоположение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бхваща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териториите на Зоопарк Благоевград, парк „Ловен дом“,  Ботаническа градина, „Алея на здравето“, парк „Бачиново“ до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Бистрица и с. Дъбрава,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„Септемврийче“,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„Бодрост“, ски-зона „Картала“, хижа „Македония“, термални зони „Аквапарк“, с. Дъбрава и с. </a:t>
            </a:r>
            <a:r>
              <a:rPr lang="bg-BG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 дол. </a:t>
            </a:r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 на зоната за </a:t>
            </a: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въздействие: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1308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Изрязана стрелка надясно 13"/>
          <p:cNvSpPr/>
          <p:nvPr/>
        </p:nvSpPr>
        <p:spPr>
          <a:xfrm>
            <a:off x="3672931" y="677675"/>
            <a:ext cx="8316000" cy="720000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Изрязана стрелка надясно 14"/>
          <p:cNvSpPr/>
          <p:nvPr/>
        </p:nvSpPr>
        <p:spPr>
          <a:xfrm>
            <a:off x="3717236" y="3777980"/>
            <a:ext cx="4140000" cy="7200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3807750" y="825954"/>
            <a:ext cx="80198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 3. „Зона за публични функции с висока обществена значимост“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807750" y="3918842"/>
            <a:ext cx="4049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ЗВ </a:t>
            </a: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„Зона за туризъм и отдих“</a:t>
            </a:r>
          </a:p>
          <a:p>
            <a:r>
              <a:rPr lang="bg-BG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9873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53096" y="142504"/>
            <a:ext cx="8610600" cy="1293028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Комуникационна </a:t>
            </a:r>
            <a:r>
              <a:rPr lang="bg-B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bg-BG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37021" y="1378123"/>
            <a:ext cx="10841421" cy="51800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Идентифицирани </a:t>
            </a:r>
            <a:r>
              <a:rPr lang="bg-BG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заинтересовани страни </a:t>
            </a: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(браншови организации, бизнес, НПО,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образователни, здравни, културни, социални,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институции др.)</a:t>
            </a: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Включени всички заинтересованите страни и  </a:t>
            </a:r>
            <a:r>
              <a:rPr lang="bg-BG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гражданското </a:t>
            </a:r>
            <a:r>
              <a:rPr lang="bg-BG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в процеса на подготовката на ПИРО Благоевград 2021-2027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Приложен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„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отдолу-нагоре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нуждите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потенциала за развитие 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възможните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</a:t>
            </a:r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4" y="3587938"/>
            <a:ext cx="7216000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 rot="20577638">
            <a:off x="294249" y="4032058"/>
            <a:ext cx="295639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 и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 rot="20577638">
            <a:off x="285717" y="4624974"/>
            <a:ext cx="334501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Партньорство и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 rot="20577638">
            <a:off x="166963" y="5256779"/>
            <a:ext cx="396635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Поддържане на интерес и мотивация за </a:t>
            </a:r>
            <a:r>
              <a:rPr lang="bg-B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endParaRPr lang="bg-B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28109" y="158732"/>
            <a:ext cx="8610600" cy="1293028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Комуникационна </a:t>
            </a:r>
            <a:r>
              <a:rPr lang="bg-B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endParaRPr lang="bg-BG" sz="2800" dirty="0"/>
          </a:p>
        </p:txBody>
      </p:sp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34281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ово поле 5"/>
          <p:cNvSpPr txBox="1"/>
          <p:nvPr/>
        </p:nvSpPr>
        <p:spPr>
          <a:xfrm>
            <a:off x="760021" y="1330036"/>
            <a:ext cx="110203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Конкретни </a:t>
            </a:r>
            <a:r>
              <a:rPr lang="bg-BG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bg-BG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гарантиращи прилагането на принципа на партньорство и осигуряването на </a:t>
            </a:r>
            <a:r>
              <a:rPr lang="bg-BG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 при разработване на ПИРО 2021-2027:</a:t>
            </a:r>
            <a:endParaRPr lang="bg-BG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 контейнер 4"/>
          <p:cNvSpPr>
            <a:spLocks noGrp="1"/>
          </p:cNvSpPr>
          <p:nvPr>
            <p:ph type="body" sz="half" idx="2"/>
          </p:nvPr>
        </p:nvSpPr>
        <p:spPr>
          <a:xfrm>
            <a:off x="1147084" y="1757722"/>
            <a:ext cx="10130516" cy="999067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lang="bg-BG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ЗА ВНИМАНИЕТО!</a:t>
            </a:r>
            <a:endParaRPr lang="bg-BG" sz="4000" b="1" dirty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5177642" y="3803539"/>
            <a:ext cx="6388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Дамян Качулски</a:t>
            </a:r>
          </a:p>
          <a:p>
            <a:r>
              <a:rPr lang="bg-BG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Заместник-кмет по европейско развитие и иновации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dkachulski@blagoevgrad.bg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bg-BG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4" descr="0944700001467273399_548040_600x458.webp (600×458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10" name="AutoShape 6" descr="0944700001467273399_548040_600x458.webp (600×458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  <p:sp>
        <p:nvSpPr>
          <p:cNvPr id="11" name="AutoShape 8" descr="0944700001467273399_548040_600x458.webp (600×458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2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673531" y="0"/>
            <a:ext cx="8610600" cy="1293028"/>
          </a:xfrm>
        </p:spPr>
        <p:txBody>
          <a:bodyPr/>
          <a:lstStyle/>
          <a:p>
            <a:r>
              <a:rPr lang="en-US" dirty="0" smtClean="0"/>
              <a:t>ICYKFI</a:t>
            </a: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ВЪВЕДЕНИЕ</a:t>
            </a:r>
            <a:endParaRPr lang="bg-BG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2041344383"/>
              </p:ext>
            </p:extLst>
          </p:nvPr>
        </p:nvGraphicFramePr>
        <p:xfrm>
          <a:off x="613954" y="1201783"/>
          <a:ext cx="10802983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2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222071" y="2318856"/>
            <a:ext cx="2651757" cy="1129741"/>
          </a:xfrm>
        </p:spPr>
        <p:txBody>
          <a:bodyPr>
            <a:normAutofit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Визия</a:t>
            </a:r>
            <a:r>
              <a:rPr lang="bg-BG" sz="5400" b="1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sz="54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75" y="234768"/>
            <a:ext cx="8204658" cy="576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авоъгълник 12"/>
          <p:cNvSpPr/>
          <p:nvPr/>
        </p:nvSpPr>
        <p:spPr>
          <a:xfrm>
            <a:off x="3432519" y="5984855"/>
            <a:ext cx="8573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ОСИГУРЯВАЩА 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СТАНДАРТ </a:t>
            </a:r>
            <a:r>
              <a:rPr lang="bg-BG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СВОИТЕ ГРАЖДАНИ И УСЛОВИЯ ЗА УСТОЙЧИВО ИКОНОМИЧЕСКО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-66821" y="1822266"/>
            <a:ext cx="3540033" cy="16067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1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Стратегически цели</a:t>
            </a:r>
            <a:r>
              <a:rPr lang="bg-BG" sz="3100" b="1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g-BG" sz="31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3432519" y="5984855"/>
            <a:ext cx="85739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g-BG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715720" y="398417"/>
            <a:ext cx="8007531" cy="606116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 </a:t>
            </a:r>
            <a:r>
              <a:rPr lang="bg-BG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bg-BG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g-BG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Създаване на условия за развитие на конкурентноспособни неутрални по отношение на климата производства и устойчив икономически растеж“</a:t>
            </a:r>
          </a:p>
          <a:p>
            <a:pPr marL="0" indent="0">
              <a:buNone/>
            </a:pPr>
            <a:endParaRPr lang="bg-BG" sz="2400" dirty="0" smtClean="0"/>
          </a:p>
          <a:p>
            <a:pPr marL="0" indent="0" algn="ctr"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 цел 2 </a:t>
            </a:r>
          </a:p>
          <a:p>
            <a:pPr marL="0" indent="0" algn="ctr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Повишаване на качеството на живот, жизнения стандарт и подобряване на достъпа до услуги, чрез инвестиции в човешките ресурси, насърчаване на заетостта и социалното включване, разработване и прилагане на интегрирани политики“</a:t>
            </a:r>
          </a:p>
          <a:p>
            <a:pPr marL="0" indent="0" algn="ctr">
              <a:buNone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bg-BG" sz="32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Стратегическа цел 3 </a:t>
            </a:r>
          </a:p>
          <a:p>
            <a:pPr marL="0" indent="0" algn="ctr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Изграждане на съвременна инфраструктура, транспортна и дигитална свързаност, мерки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опазване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на околната среда и адаптация към климатичните промени“</a:t>
            </a:r>
          </a:p>
        </p:txBody>
      </p:sp>
    </p:spTree>
    <p:extLst>
      <p:ext uri="{BB962C8B-B14F-4D97-AF65-F5344CB8AC3E}">
        <p14:creationId xmlns:p14="http://schemas.microsoft.com/office/powerpoint/2010/main" val="936370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95600" y="300446"/>
            <a:ext cx="8610600" cy="1267097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 цел 1</a:t>
            </a:r>
            <a:endParaRPr lang="bg-BG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5800" y="1332412"/>
            <a:ext cx="10820400" cy="4886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bg-B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Стратегическа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 1 съдържа </a:t>
            </a:r>
            <a:r>
              <a:rPr lang="bg-BG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приоритета и </a:t>
            </a:r>
            <a:r>
              <a:rPr lang="bg-BG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мерки, които се очаква да допринесат за постигането на по-висок икономически растеж в 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различните икономически сектори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чрез инвестиции, насочени към увеличаване на 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производителността.</a:t>
            </a:r>
          </a:p>
          <a:p>
            <a:pPr marL="457200" lvl="1" indent="0" algn="just">
              <a:buNone/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1.1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„Осигуряване на подходящи условия за привличане на инвестиции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endParaRPr lang="en-US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1.2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„Насърчаване на иновациите и въвеждането на модерни технологии в 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предприятията“</a:t>
            </a:r>
          </a:p>
          <a:p>
            <a:pPr marL="457200" lvl="1" indent="0" algn="just">
              <a:buNone/>
            </a:pPr>
            <a:endParaRPr lang="bg-BG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1.3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„Устойчиво развитие на туризма“</a:t>
            </a:r>
          </a:p>
          <a:p>
            <a:pPr lvl="1" algn="just">
              <a:buFont typeface="Wingdings" pitchFamily="2" charset="2"/>
              <a:buChar char="Ø"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25" y="516762"/>
            <a:ext cx="720000" cy="72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3" y="3386845"/>
            <a:ext cx="540000" cy="432000"/>
          </a:xfrm>
          <a:prstGeom prst="rect">
            <a:avLst/>
          </a:prstGeom>
          <a:ln>
            <a:noFill/>
          </a:ln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9" y="4121134"/>
            <a:ext cx="540000" cy="432000"/>
          </a:xfrm>
          <a:prstGeom prst="rect">
            <a:avLst/>
          </a:prstGeom>
          <a:ln>
            <a:noFill/>
          </a:ln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0" y="5150337"/>
            <a:ext cx="540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42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95600" y="300446"/>
            <a:ext cx="8610600" cy="1267097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 цел 2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2509" y="1332412"/>
            <a:ext cx="11173691" cy="48862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Стратегическа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съдържа </a:t>
            </a:r>
            <a:r>
              <a:rPr lang="bg-BG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приоритета и </a:t>
            </a:r>
            <a:r>
              <a:rPr lang="bg-BG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мерки.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Фокусът 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поставен върху развитието на човешките ресурси като основен фактор за жизнеността и просперитета на общината.</a:t>
            </a:r>
            <a:endParaRPr lang="bg-BG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g-B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en-US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„Повишаване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образователното равнище на населението на общината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endParaRPr lang="bg-BG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„Превенция на безработицата, откриване на нови работни 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</a:p>
          <a:p>
            <a:pPr marL="457200" lvl="1" indent="0" algn="just">
              <a:buNone/>
            </a:pPr>
            <a:endParaRPr lang="bg-BG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2.3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„Подобряване на  качеството на предоставяните услуги във всички социално-икономически сфери и улесняване на достъпа до тях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endParaRPr lang="bg-BG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2.4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„Повишаване на административния капацитет и качеството на административното обслужване, насърчаване на териториалното 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сътрудничество“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25" y="516762"/>
            <a:ext cx="720000" cy="72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" y="2574315"/>
            <a:ext cx="540000" cy="432000"/>
          </a:xfrm>
          <a:prstGeom prst="rect">
            <a:avLst/>
          </a:prstGeom>
          <a:ln>
            <a:noFill/>
          </a:ln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9" y="3498341"/>
            <a:ext cx="540000" cy="432000"/>
          </a:xfrm>
          <a:prstGeom prst="rect">
            <a:avLst/>
          </a:prstGeom>
          <a:ln>
            <a:noFill/>
          </a:ln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2" y="4154262"/>
            <a:ext cx="540000" cy="432000"/>
          </a:xfrm>
          <a:prstGeom prst="rect">
            <a:avLst/>
          </a:prstGeom>
          <a:ln>
            <a:noFill/>
          </a:ln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3" y="5085284"/>
            <a:ext cx="540000" cy="43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0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95600" y="300446"/>
            <a:ext cx="8610600" cy="1267097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 цел </a:t>
            </a: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bg-BG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5800" y="1332412"/>
            <a:ext cx="10820400" cy="48862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</a:pPr>
            <a:r>
              <a:rPr lang="bg-BG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bg-B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 </a:t>
            </a:r>
            <a:r>
              <a:rPr lang="bg-B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съдържа </a:t>
            </a:r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g-B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приоритета и </a:t>
            </a:r>
            <a:r>
              <a:rPr lang="bg-BG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bg-B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мерки. </a:t>
            </a:r>
            <a:r>
              <a:rPr lang="bg-B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Стратегическата цел е ориентирана към изграждане на адекватна инфраструктура за  осигуряване на по-добра среда на живот за населението на общината.</a:t>
            </a:r>
            <a:endParaRPr lang="bg-B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bg-B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3.1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транспортната и цифрова инфраструктура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3.2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екологосъобразна инфраструктура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3.3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културна, образователна, социална, спортна и здравна инфраструктура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3.4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енергийната инфраструктура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3.5 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селищна инфраструктура“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3.6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„Опазване на околната среда и биоразнообразието</a:t>
            </a:r>
            <a:r>
              <a:rPr lang="bg-BG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 marL="457200" lvl="1" indent="0" algn="just">
              <a:buNone/>
            </a:pPr>
            <a:r>
              <a:rPr lang="bg-BG" sz="2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 3.7 </a:t>
            </a:r>
            <a:r>
              <a:rPr lang="bg-BG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„Развитие на селското и горското стопанство“</a:t>
            </a:r>
          </a:p>
          <a:p>
            <a:pPr lvl="1" algn="just">
              <a:buFont typeface="Wingdings" pitchFamily="2" charset="2"/>
              <a:buChar char="Ø"/>
            </a:pPr>
            <a:endParaRPr lang="bg-BG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25" y="516762"/>
            <a:ext cx="720000" cy="720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" y="3206604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1" y="3611379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67" y="3970629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2" y="4617786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2" y="4980296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1" y="5354680"/>
            <a:ext cx="360000" cy="288000"/>
          </a:xfrm>
          <a:prstGeom prst="rect">
            <a:avLst/>
          </a:prstGeom>
          <a:ln>
            <a:noFill/>
          </a:ln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" y="5722189"/>
            <a:ext cx="360000" cy="28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00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Правоъгълник 7">
            <a:extLst>
              <a:ext uri="{FF2B5EF4-FFF2-40B4-BE49-F238E27FC236}">
                <a16:creationId xmlns:a16="http://schemas.microsoft.com/office/drawing/2014/main" xmlns="" id="{A38A195E-584A-485A-BECD-66468900B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1"/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xmlns="" id="{840177A7-740C-43C7-8F2D-BD7067F12C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Картина 11">
            <a:extLst>
              <a:ext uri="{FF2B5EF4-FFF2-40B4-BE49-F238E27FC236}">
                <a16:creationId xmlns:a16="http://schemas.microsoft.com/office/drawing/2014/main" xmlns="" id="{FF525AAA-82CE-4027-A26C-B0EFFD856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  <a:ln>
            <a:noFill/>
          </a:ln>
        </p:spPr>
      </p:pic>
      <p:sp>
        <p:nvSpPr>
          <p:cNvPr id="11" name="Заглавие 1"/>
          <p:cNvSpPr>
            <a:spLocks noGrp="1"/>
          </p:cNvSpPr>
          <p:nvPr>
            <p:ph type="title"/>
          </p:nvPr>
        </p:nvSpPr>
        <p:spPr>
          <a:xfrm>
            <a:off x="1" y="1841864"/>
            <a:ext cx="3540033" cy="1606734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b="1" noProof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g-BG" sz="3100" b="1" noProof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Индикативен бюджет</a:t>
            </a:r>
            <a:endParaRPr lang="bg-BG" sz="31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3432518" y="5984855"/>
            <a:ext cx="8759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Съгласно Приложение №1: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Програма за реализация на ПИРО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Благоевград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периода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2021-2027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а 3"/>
          <p:cNvGraphicFramePr/>
          <p:nvPr>
            <p:extLst>
              <p:ext uri="{D42A27DB-BD31-4B8C-83A1-F6EECF244321}">
                <p14:modId xmlns:p14="http://schemas.microsoft.com/office/powerpoint/2010/main" val="3193222174"/>
              </p:ext>
            </p:extLst>
          </p:nvPr>
        </p:nvGraphicFramePr>
        <p:xfrm>
          <a:off x="3404706" y="522515"/>
          <a:ext cx="8012231" cy="5290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326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800598" y="111232"/>
            <a:ext cx="8610600" cy="1293028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проектни идеи</a:t>
            </a:r>
            <a:br>
              <a:rPr lang="bg-BG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 цел 1</a:t>
            </a:r>
            <a:endParaRPr lang="bg-BG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2320255111"/>
              </p:ext>
            </p:extLst>
          </p:nvPr>
        </p:nvGraphicFramePr>
        <p:xfrm>
          <a:off x="855024" y="1068778"/>
          <a:ext cx="10604664" cy="5403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85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670762_win32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3996_TF67670762.potx" id="{40DCBDF8-3C1B-480C-B6C0-0656EAF7B4A8}" vid="{35B599F4-68F1-433D-B751-15115CD27C28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1204</Words>
  <Application>Microsoft Office PowerPoint</Application>
  <PresentationFormat>По избор</PresentationFormat>
  <Paragraphs>140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19" baseType="lpstr">
      <vt:lpstr>tf67670762_win32</vt:lpstr>
      <vt:lpstr>Презентация на PowerPoint</vt:lpstr>
      <vt:lpstr>ICYKFIВЪВЕДЕНИЕ</vt:lpstr>
      <vt:lpstr>Визия </vt:lpstr>
      <vt:lpstr>  Стратегически цели </vt:lpstr>
      <vt:lpstr>Стратегическа цел 1</vt:lpstr>
      <vt:lpstr>Стратегическа цел 2</vt:lpstr>
      <vt:lpstr>Стратегическа цел 3</vt:lpstr>
      <vt:lpstr>  Индикативен бюджет</vt:lpstr>
      <vt:lpstr>Основни проектни идеи Стратегическа цел 1</vt:lpstr>
      <vt:lpstr>Основни проектни идеи Стратегическа цел 2</vt:lpstr>
      <vt:lpstr>Основни проектни идеи Стратегическа цел 3 (1)</vt:lpstr>
      <vt:lpstr>Основни проектни идеи Стратегическа цел 3 (2) </vt:lpstr>
      <vt:lpstr>  Зони за въздействие</vt:lpstr>
      <vt:lpstr>  Зони за въздействие</vt:lpstr>
      <vt:lpstr>  Зони за въздействие</vt:lpstr>
      <vt:lpstr>Комуникационна Стратегия</vt:lpstr>
      <vt:lpstr>Комуникационна стратегия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2021-12-01T09:50:39Z</dcterms:created>
  <dcterms:modified xsi:type="dcterms:W3CDTF">2021-12-06T11:53:30Z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